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2.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13.xml" ContentType="application/vnd.openxmlformats-officedocument.theme+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theme/theme14.xml" ContentType="application/vnd.openxmlformats-officedocument.theme+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theme/theme15.xml" ContentType="application/vnd.openxmlformats-officedocument.theme+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theme/theme16.xml" ContentType="application/vnd.openxmlformats-officedocument.theme+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theme/theme17.xml" ContentType="application/vnd.openxmlformats-officedocument.theme+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theme/theme18.xml" ContentType="application/vnd.openxmlformats-officedocument.theme+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theme/theme19.xml" ContentType="application/vnd.openxmlformats-officedocument.theme+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theme/theme20.xml" ContentType="application/vnd.openxmlformats-officedocument.theme+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theme/theme21.xml" ContentType="application/vnd.openxmlformats-officedocument.theme+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theme/theme22.xml" ContentType="application/vnd.openxmlformats-officedocument.theme+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theme/theme23.xml" ContentType="application/vnd.openxmlformats-officedocument.theme+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theme/theme24.xml" ContentType="application/vnd.openxmlformats-officedocument.theme+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theme/theme25.xml" ContentType="application/vnd.openxmlformats-officedocument.theme+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theme/theme26.xml" ContentType="application/vnd.openxmlformats-officedocument.theme+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theme/theme27.xml" ContentType="application/vnd.openxmlformats-officedocument.theme+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theme/theme28.xml" ContentType="application/vnd.openxmlformats-officedocument.theme+xml"/>
  <Override PartName="/ppt/theme/theme2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696" r:id="rId4"/>
    <p:sldMasterId id="2147483708" r:id="rId5"/>
    <p:sldMasterId id="2147483720" r:id="rId6"/>
    <p:sldMasterId id="2147483732" r:id="rId7"/>
    <p:sldMasterId id="2147483744" r:id="rId8"/>
    <p:sldMasterId id="2147483756" r:id="rId9"/>
    <p:sldMasterId id="2147483768" r:id="rId10"/>
    <p:sldMasterId id="2147483780" r:id="rId11"/>
    <p:sldMasterId id="2147483792" r:id="rId12"/>
    <p:sldMasterId id="2147483804" r:id="rId13"/>
    <p:sldMasterId id="2147483816" r:id="rId14"/>
    <p:sldMasterId id="2147483828" r:id="rId15"/>
    <p:sldMasterId id="2147483840" r:id="rId16"/>
    <p:sldMasterId id="2147483852" r:id="rId17"/>
    <p:sldMasterId id="2147483864" r:id="rId18"/>
    <p:sldMasterId id="2147483876" r:id="rId19"/>
    <p:sldMasterId id="2147483888" r:id="rId20"/>
    <p:sldMasterId id="2147483900" r:id="rId21"/>
    <p:sldMasterId id="2147483912" r:id="rId22"/>
    <p:sldMasterId id="2147483924" r:id="rId23"/>
    <p:sldMasterId id="2147483936" r:id="rId24"/>
    <p:sldMasterId id="2147483948" r:id="rId25"/>
    <p:sldMasterId id="2147483960" r:id="rId26"/>
    <p:sldMasterId id="2147483972" r:id="rId27"/>
    <p:sldMasterId id="2147483984" r:id="rId28"/>
  </p:sldMasterIdLst>
  <p:notesMasterIdLst>
    <p:notesMasterId r:id="rId58"/>
  </p:notesMasterIdLst>
  <p:sldIdLst>
    <p:sldId id="257" r:id="rId29"/>
    <p:sldId id="258" r:id="rId30"/>
    <p:sldId id="259" r:id="rId31"/>
    <p:sldId id="260" r:id="rId32"/>
    <p:sldId id="264" r:id="rId33"/>
    <p:sldId id="261" r:id="rId34"/>
    <p:sldId id="262" r:id="rId35"/>
    <p:sldId id="263" r:id="rId36"/>
    <p:sldId id="266" r:id="rId37"/>
    <p:sldId id="265" r:id="rId38"/>
    <p:sldId id="267" r:id="rId39"/>
    <p:sldId id="268" r:id="rId40"/>
    <p:sldId id="269" r:id="rId41"/>
    <p:sldId id="270" r:id="rId42"/>
    <p:sldId id="271" r:id="rId43"/>
    <p:sldId id="272" r:id="rId44"/>
    <p:sldId id="273" r:id="rId45"/>
    <p:sldId id="274" r:id="rId46"/>
    <p:sldId id="275" r:id="rId47"/>
    <p:sldId id="276" r:id="rId48"/>
    <p:sldId id="277" r:id="rId49"/>
    <p:sldId id="278" r:id="rId50"/>
    <p:sldId id="279" r:id="rId51"/>
    <p:sldId id="280" r:id="rId52"/>
    <p:sldId id="281" r:id="rId53"/>
    <p:sldId id="282" r:id="rId54"/>
    <p:sldId id="283" r:id="rId55"/>
    <p:sldId id="284" r:id="rId56"/>
    <p:sldId id="285" r:id="rId5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Master" Target="slideMasters/slideMaster26.xml"/><Relationship Id="rId39" Type="http://schemas.openxmlformats.org/officeDocument/2006/relationships/slide" Target="slides/slide11.xml"/><Relationship Id="rId21" Type="http://schemas.openxmlformats.org/officeDocument/2006/relationships/slideMaster" Target="slideMasters/slideMaster21.xml"/><Relationship Id="rId34" Type="http://schemas.openxmlformats.org/officeDocument/2006/relationships/slide" Target="slides/slide6.xml"/><Relationship Id="rId42" Type="http://schemas.openxmlformats.org/officeDocument/2006/relationships/slide" Target="slides/slide14.xml"/><Relationship Id="rId47" Type="http://schemas.openxmlformats.org/officeDocument/2006/relationships/slide" Target="slides/slide19.xml"/><Relationship Id="rId50" Type="http://schemas.openxmlformats.org/officeDocument/2006/relationships/slide" Target="slides/slide22.xml"/><Relationship Id="rId55" Type="http://schemas.openxmlformats.org/officeDocument/2006/relationships/slide" Target="slides/slide27.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0" Type="http://schemas.openxmlformats.org/officeDocument/2006/relationships/slideMaster" Target="slideMasters/slideMaster20.xml"/><Relationship Id="rId29" Type="http://schemas.openxmlformats.org/officeDocument/2006/relationships/slide" Target="slides/slide1.xml"/><Relationship Id="rId41" Type="http://schemas.openxmlformats.org/officeDocument/2006/relationships/slide" Target="slides/slide13.xml"/><Relationship Id="rId54" Type="http://schemas.openxmlformats.org/officeDocument/2006/relationships/slide" Target="slides/slide26.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Master" Target="slideMasters/slideMaster24.xml"/><Relationship Id="rId32" Type="http://schemas.openxmlformats.org/officeDocument/2006/relationships/slide" Target="slides/slide4.xml"/><Relationship Id="rId37" Type="http://schemas.openxmlformats.org/officeDocument/2006/relationships/slide" Target="slides/slide9.xml"/><Relationship Id="rId40" Type="http://schemas.openxmlformats.org/officeDocument/2006/relationships/slide" Target="slides/slide12.xml"/><Relationship Id="rId45" Type="http://schemas.openxmlformats.org/officeDocument/2006/relationships/slide" Target="slides/slide17.xml"/><Relationship Id="rId53" Type="http://schemas.openxmlformats.org/officeDocument/2006/relationships/slide" Target="slides/slide25.xml"/><Relationship Id="rId58"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36" Type="http://schemas.openxmlformats.org/officeDocument/2006/relationships/slide" Target="slides/slide8.xml"/><Relationship Id="rId49" Type="http://schemas.openxmlformats.org/officeDocument/2006/relationships/slide" Target="slides/slide21.xml"/><Relationship Id="rId57" Type="http://schemas.openxmlformats.org/officeDocument/2006/relationships/slide" Target="slides/slide29.xml"/><Relationship Id="rId61" Type="http://schemas.openxmlformats.org/officeDocument/2006/relationships/theme" Target="theme/theme1.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 Target="slides/slide3.xml"/><Relationship Id="rId44" Type="http://schemas.openxmlformats.org/officeDocument/2006/relationships/slide" Target="slides/slide16.xml"/><Relationship Id="rId52" Type="http://schemas.openxmlformats.org/officeDocument/2006/relationships/slide" Target="slides/slide24.xml"/><Relationship Id="rId60"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30" Type="http://schemas.openxmlformats.org/officeDocument/2006/relationships/slide" Target="slides/slide2.xml"/><Relationship Id="rId35" Type="http://schemas.openxmlformats.org/officeDocument/2006/relationships/slide" Target="slides/slide7.xml"/><Relationship Id="rId43" Type="http://schemas.openxmlformats.org/officeDocument/2006/relationships/slide" Target="slides/slide15.xml"/><Relationship Id="rId48" Type="http://schemas.openxmlformats.org/officeDocument/2006/relationships/slide" Target="slides/slide20.xml"/><Relationship Id="rId56" Type="http://schemas.openxmlformats.org/officeDocument/2006/relationships/slide" Target="slides/slide28.xml"/><Relationship Id="rId8" Type="http://schemas.openxmlformats.org/officeDocument/2006/relationships/slideMaster" Target="slideMasters/slideMaster8.xml"/><Relationship Id="rId51" Type="http://schemas.openxmlformats.org/officeDocument/2006/relationships/slide" Target="slides/slide23.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Master" Target="slideMasters/slideMaster25.xml"/><Relationship Id="rId33" Type="http://schemas.openxmlformats.org/officeDocument/2006/relationships/slide" Target="slides/slide5.xml"/><Relationship Id="rId38" Type="http://schemas.openxmlformats.org/officeDocument/2006/relationships/slide" Target="slides/slide10.xml"/><Relationship Id="rId46" Type="http://schemas.openxmlformats.org/officeDocument/2006/relationships/slide" Target="slides/slide18.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1F878ED-2157-4857-8737-2AE148203AF5}" type="datetimeFigureOut">
              <a:rPr lang="en-US" smtClean="0"/>
              <a:t>11/25/2013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0DED645-1310-47CE-8864-B57B02EB2D56}" type="slidenum">
              <a:rPr lang="en-US" smtClean="0"/>
              <a:t>‹#›</a:t>
            </a:fld>
            <a:endParaRPr lang="en-US"/>
          </a:p>
        </p:txBody>
      </p:sp>
    </p:spTree>
    <p:extLst>
      <p:ext uri="{BB962C8B-B14F-4D97-AF65-F5344CB8AC3E}">
        <p14:creationId xmlns:p14="http://schemas.microsoft.com/office/powerpoint/2010/main" val="5434113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Insulin is like a key that opens the cell and allows the sugar to enter the cell. This allows the cell to use the sugar to make energy.</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ln/>
        </p:spPr>
      </p:sp>
      <p:sp>
        <p:nvSpPr>
          <p:cNvPr id="317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In Type 2 diabetes it is like the cell has changed the locks and the insulin key no longer works. This means that the sugar cannot get into the cell and therefore it stays in the bloodstream. This leads to high blood sugar. Since the sugar cannot get into the cells, the cells cannot use the sugar to make energy. This means a person who has diabetes has less energy and may feel tired and fatigue.</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Pre-diabetes FPG 100-126</a:t>
            </a:r>
          </a:p>
          <a:p>
            <a:r>
              <a:rPr lang="en-US" dirty="0" smtClean="0"/>
              <a:t>2-h</a:t>
            </a:r>
            <a:r>
              <a:rPr lang="en-US" baseline="0" dirty="0" smtClean="0"/>
              <a:t> OGTT 140-199</a:t>
            </a:r>
          </a:p>
          <a:p>
            <a:r>
              <a:rPr lang="en-US" baseline="0" dirty="0" smtClean="0"/>
              <a:t>A1C 5.7-6.4%</a:t>
            </a:r>
            <a:endParaRPr lang="en-US" dirty="0"/>
          </a:p>
        </p:txBody>
      </p:sp>
      <p:sp>
        <p:nvSpPr>
          <p:cNvPr id="4" name="Slide Number Placeholder 3"/>
          <p:cNvSpPr>
            <a:spLocks noGrp="1"/>
          </p:cNvSpPr>
          <p:nvPr>
            <p:ph type="sldNum" sz="quarter" idx="10"/>
          </p:nvPr>
        </p:nvSpPr>
        <p:spPr/>
        <p:txBody>
          <a:bodyPr/>
          <a:lstStyle/>
          <a:p>
            <a:fld id="{D38DDB0B-BD35-4540-BE87-2C9ACA2EB953}"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12261164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t>These are all consequences of both Type 1 and Type 2 diabetes. Most of the complications are related to each other. For example, high blood pressure can lead to heart attacks. These complications are not meant to scare anyone and it also does not mean that people with diabetes will have all of these problems. With good management of diabetes many of these complications can be prevented.</a:t>
            </a:r>
          </a:p>
          <a:p>
            <a:endParaRPr lang="en-US" dirty="0"/>
          </a:p>
        </p:txBody>
      </p:sp>
      <p:sp>
        <p:nvSpPr>
          <p:cNvPr id="4" name="Slide Number Placeholder 3"/>
          <p:cNvSpPr>
            <a:spLocks noGrp="1"/>
          </p:cNvSpPr>
          <p:nvPr>
            <p:ph type="sldNum" sz="quarter" idx="10"/>
          </p:nvPr>
        </p:nvSpPr>
        <p:spPr/>
        <p:txBody>
          <a:bodyPr/>
          <a:lstStyle/>
          <a:p>
            <a:fld id="{D38DDB0B-BD35-4540-BE87-2C9ACA2EB953}"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35131862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t>Use hose analogy to explain what high blood pressure is.  (Normally, water easily flows through a hose, but when you put a kink in the hose (or step on it), the water builds up, causing a build up of pressure in the hose which could damage it.  Similarly, if the pressure in your blood vessels is high, it can cause damage to them.)  </a:t>
            </a:r>
          </a:p>
          <a:p>
            <a:pPr marL="0" marR="0" indent="0" algn="l" defTabSz="914400" rtl="0" eaLnBrk="1" fontAlgn="auto" latinLnBrk="0" hangingPunct="1">
              <a:lnSpc>
                <a:spcPct val="100000"/>
              </a:lnSpc>
              <a:spcBef>
                <a:spcPts val="0"/>
              </a:spcBef>
              <a:spcAft>
                <a:spcPts val="0"/>
              </a:spcAft>
              <a:buClrTx/>
              <a:buSzTx/>
              <a:buFontTx/>
              <a:buNone/>
              <a:tabLst/>
              <a:defRPr/>
            </a:pPr>
            <a:endParaRPr lang="en-US" alt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t>Diabetes is the leading cause of end-stage renal disease. Diabetes can make the kidneys</a:t>
            </a:r>
            <a:r>
              <a:rPr lang="en-US" altLang="en-US" baseline="0" dirty="0" smtClean="0"/>
              <a:t> filter too much blood which causes them to work too hard, leading to damage. Both high blood sugar and high blood pressure can lead to kidney damage. The kidneys work as a filter to help us get rid of things our body doesn’t need but keep things our body does need.</a:t>
            </a:r>
            <a:endParaRPr lang="en-US" altLang="en-US" dirty="0" smtClean="0"/>
          </a:p>
          <a:p>
            <a:endParaRPr lang="en-US" dirty="0"/>
          </a:p>
        </p:txBody>
      </p:sp>
      <p:sp>
        <p:nvSpPr>
          <p:cNvPr id="4" name="Slide Number Placeholder 3"/>
          <p:cNvSpPr>
            <a:spLocks noGrp="1"/>
          </p:cNvSpPr>
          <p:nvPr>
            <p:ph type="sldNum" sz="quarter" idx="10"/>
          </p:nvPr>
        </p:nvSpPr>
        <p:spPr/>
        <p:txBody>
          <a:bodyPr/>
          <a:lstStyle/>
          <a:p>
            <a:fld id="{D38DDB0B-BD35-4540-BE87-2C9ACA2EB953}"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24915473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Burn feet in bath water b/c</a:t>
            </a:r>
            <a:r>
              <a:rPr lang="en-US" baseline="0" dirty="0" smtClean="0"/>
              <a:t> they can’t feel how hot it is; amputations of feet or leg</a:t>
            </a:r>
            <a:endParaRPr lang="en-US" dirty="0"/>
          </a:p>
        </p:txBody>
      </p:sp>
      <p:sp>
        <p:nvSpPr>
          <p:cNvPr id="4" name="Slide Number Placeholder 3"/>
          <p:cNvSpPr>
            <a:spLocks noGrp="1"/>
          </p:cNvSpPr>
          <p:nvPr>
            <p:ph type="sldNum" sz="quarter" idx="10"/>
          </p:nvPr>
        </p:nvSpPr>
        <p:spPr/>
        <p:txBody>
          <a:bodyPr/>
          <a:lstStyle/>
          <a:p>
            <a:fld id="{D38DDB0B-BD35-4540-BE87-2C9ACA2EB953}"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28747855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t>Diabetes is the leading cause of new blindness in people 20-74 years old. There are 12,000-24,000 new cases of blindness every year due to diabetes.</a:t>
            </a:r>
          </a:p>
          <a:p>
            <a:endParaRPr lang="en-US" dirty="0"/>
          </a:p>
        </p:txBody>
      </p:sp>
      <p:sp>
        <p:nvSpPr>
          <p:cNvPr id="4" name="Slide Number Placeholder 3"/>
          <p:cNvSpPr>
            <a:spLocks noGrp="1"/>
          </p:cNvSpPr>
          <p:nvPr>
            <p:ph type="sldNum" sz="quarter" idx="10"/>
          </p:nvPr>
        </p:nvSpPr>
        <p:spPr/>
        <p:txBody>
          <a:bodyPr/>
          <a:lstStyle/>
          <a:p>
            <a:fld id="{D38DDB0B-BD35-4540-BE87-2C9ACA2EB953}"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9889260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t>The recommended amount of physical activity for most children and teenagers is 60 minutes a day most days of the week. Of course this can vary if you have other health conditions. (ADA website)</a:t>
            </a:r>
          </a:p>
        </p:txBody>
      </p:sp>
      <p:sp>
        <p:nvSpPr>
          <p:cNvPr id="4" name="Slide Number Placeholder 3"/>
          <p:cNvSpPr>
            <a:spLocks noGrp="1"/>
          </p:cNvSpPr>
          <p:nvPr>
            <p:ph type="sldNum" sz="quarter" idx="10"/>
          </p:nvPr>
        </p:nvSpPr>
        <p:spPr/>
        <p:txBody>
          <a:bodyPr/>
          <a:lstStyle/>
          <a:p>
            <a:fld id="{D38DDB0B-BD35-4540-BE87-2C9ACA2EB953}"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22433189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Rot="1" noChangeAspect="1" noChangeArrowheads="1" noTextEdit="1"/>
          </p:cNvSpPr>
          <p:nvPr>
            <p:ph type="sldImg"/>
          </p:nvPr>
        </p:nvSpPr>
        <p:spPr>
          <a:ln/>
        </p:spPr>
      </p:sp>
      <p:sp>
        <p:nvSpPr>
          <p:cNvPr id="4301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Other ways to increase physical activity are to do yard work or house cleaning.</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an OR</a:t>
            </a:r>
            <a:r>
              <a:rPr lang="en-US" baseline="0" dirty="0" smtClean="0"/>
              <a:t> situation</a:t>
            </a:r>
          </a:p>
          <a:p>
            <a:endParaRPr lang="en-US" baseline="0" dirty="0" smtClean="0"/>
          </a:p>
          <a:p>
            <a:r>
              <a:rPr lang="en-US" baseline="0" dirty="0" smtClean="0"/>
              <a:t>Resistance training three times a week is also recommended if able for older patients</a:t>
            </a:r>
            <a:endParaRPr lang="en-US" dirty="0"/>
          </a:p>
        </p:txBody>
      </p:sp>
      <p:sp>
        <p:nvSpPr>
          <p:cNvPr id="4" name="Slide Number Placeholder 3"/>
          <p:cNvSpPr>
            <a:spLocks noGrp="1"/>
          </p:cNvSpPr>
          <p:nvPr>
            <p:ph type="sldNum" sz="quarter" idx="10"/>
          </p:nvPr>
        </p:nvSpPr>
        <p:spPr/>
        <p:txBody>
          <a:bodyPr/>
          <a:lstStyle/>
          <a:p>
            <a:fld id="{D38DDB0B-BD35-4540-BE87-2C9ACA2EB953}"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21735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218702736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755018474"/>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3255525819"/>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379955831"/>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3557913403"/>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32266654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AA9F782-6A69-4A5A-B964-767709FCC40B}" type="slidenum">
              <a:rPr lang="en-US" smtClean="0"/>
              <a:pPr/>
              <a:t>‹#›</a:t>
            </a:fld>
            <a:endParaRPr lang="en-US"/>
          </a:p>
        </p:txBody>
      </p:sp>
    </p:spTree>
    <p:extLst>
      <p:ext uri="{BB962C8B-B14F-4D97-AF65-F5344CB8AC3E}">
        <p14:creationId xmlns:p14="http://schemas.microsoft.com/office/powerpoint/2010/main" val="2630812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extLst>
      <p:ext uri="{BB962C8B-B14F-4D97-AF65-F5344CB8AC3E}">
        <p14:creationId xmlns:p14="http://schemas.microsoft.com/office/powerpoint/2010/main" val="1347427722"/>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extLst>
      <p:ext uri="{BB962C8B-B14F-4D97-AF65-F5344CB8AC3E}">
        <p14:creationId xmlns:p14="http://schemas.microsoft.com/office/powerpoint/2010/main" val="31844584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2001739571"/>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4248616572"/>
      </p:ext>
    </p:extLst>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236629278"/>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326206599"/>
      </p:ext>
    </p:extLst>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2694098716"/>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2237561462"/>
      </p:ext>
    </p:extLst>
  </p:cSld>
  <p:clrMapOvr>
    <a:overrideClrMapping bg1="lt1" tx1="dk1" bg2="lt2" tx2="dk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3102457591"/>
      </p:ext>
    </p:extLst>
  </p:cSld>
  <p:clrMapOvr>
    <a:overrideClrMapping bg1="lt1" tx1="dk1" bg2="lt2" tx2="dk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32768044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AA9F782-6A69-4A5A-B964-767709FCC40B}" type="slidenum">
              <a:rPr lang="en-US" smtClean="0"/>
              <a:pPr/>
              <a:t>‹#›</a:t>
            </a:fld>
            <a:endParaRPr lang="en-US"/>
          </a:p>
        </p:txBody>
      </p:sp>
    </p:spTree>
    <p:extLst>
      <p:ext uri="{BB962C8B-B14F-4D97-AF65-F5344CB8AC3E}">
        <p14:creationId xmlns:p14="http://schemas.microsoft.com/office/powerpoint/2010/main" val="277946098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extLst>
      <p:ext uri="{BB962C8B-B14F-4D97-AF65-F5344CB8AC3E}">
        <p14:creationId xmlns:p14="http://schemas.microsoft.com/office/powerpoint/2010/main" val="3545899495"/>
      </p:ext>
    </p:extLst>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extLst>
      <p:ext uri="{BB962C8B-B14F-4D97-AF65-F5344CB8AC3E}">
        <p14:creationId xmlns:p14="http://schemas.microsoft.com/office/powerpoint/2010/main" val="393051282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230818410"/>
      </p:ext>
    </p:extLst>
  </p:cSld>
  <p:clrMapOvr>
    <a:overrideClrMapping bg1="lt1" tx1="dk1" bg2="lt2" tx2="dk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1571246314"/>
      </p:ext>
    </p:extLst>
  </p:cSld>
  <p:clrMapOvr>
    <a:overrideClrMapping bg1="lt1" tx1="dk1" bg2="lt2" tx2="dk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2653099589"/>
      </p:ext>
    </p:extLst>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1541002862"/>
      </p:ext>
    </p:extLst>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757520539"/>
      </p:ext>
    </p:extLst>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175714677"/>
      </p:ext>
    </p:extLst>
  </p:cSld>
  <p:clrMapOvr>
    <a:overrideClrMapping bg1="lt1" tx1="dk1" bg2="lt2" tx2="dk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1129457345"/>
      </p:ext>
    </p:extLst>
  </p:cSld>
  <p:clrMapOvr>
    <a:overrideClrMapping bg1="lt1" tx1="dk1" bg2="lt2" tx2="dk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80092839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AA9F782-6A69-4A5A-B964-767709FCC40B}" type="slidenum">
              <a:rPr lang="en-US" smtClean="0"/>
              <a:pPr/>
              <a:t>‹#›</a:t>
            </a:fld>
            <a:endParaRPr lang="en-US"/>
          </a:p>
        </p:txBody>
      </p:sp>
    </p:spTree>
    <p:extLst>
      <p:ext uri="{BB962C8B-B14F-4D97-AF65-F5344CB8AC3E}">
        <p14:creationId xmlns:p14="http://schemas.microsoft.com/office/powerpoint/2010/main" val="170616937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extLst>
      <p:ext uri="{BB962C8B-B14F-4D97-AF65-F5344CB8AC3E}">
        <p14:creationId xmlns:p14="http://schemas.microsoft.com/office/powerpoint/2010/main" val="833488738"/>
      </p:ext>
    </p:extLst>
  </p:cSld>
  <p:clrMapOvr>
    <a:overrideClrMapping bg1="lt1" tx1="dk1" bg2="lt2" tx2="dk2" accent1="accent1" accent2="accent2" accent3="accent3" accent4="accent4" accent5="accent5" accent6="accent6" hlink="hlink" folHlink="folHlink"/>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extLst>
      <p:ext uri="{BB962C8B-B14F-4D97-AF65-F5344CB8AC3E}">
        <p14:creationId xmlns:p14="http://schemas.microsoft.com/office/powerpoint/2010/main" val="244111585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2413568594"/>
      </p:ext>
    </p:extLst>
  </p:cSld>
  <p:clrMapOvr>
    <a:overrideClrMapping bg1="lt1" tx1="dk1" bg2="lt2" tx2="dk2" accent1="accent1" accent2="accent2" accent3="accent3" accent4="accent4" accent5="accent5" accent6="accent6" hlink="hlink" folHlink="folHlink"/>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1065857307"/>
      </p:ext>
    </p:extLst>
  </p:cSld>
  <p:clrMapOvr>
    <a:overrideClrMapping bg1="lt1" tx1="dk1" bg2="lt2" tx2="dk2" accent1="accent1" accent2="accent2" accent3="accent3" accent4="accent4" accent5="accent5" accent6="accent6" hlink="hlink" folHlink="folHlink"/>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3007734303"/>
      </p:ext>
    </p:extLst>
  </p:cSld>
  <p:clrMapOvr>
    <a:overrideClrMapping bg1="lt1" tx1="dk1" bg2="lt2" tx2="dk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69475211"/>
      </p:ext>
    </p:extLst>
  </p:cSld>
  <p:clrMapOvr>
    <a:overrideClrMapping bg1="lt1" tx1="dk1" bg2="lt2" tx2="dk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3854475521"/>
      </p:ext>
    </p:extLst>
  </p:cSld>
  <p:clrMapOvr>
    <a:overrideClrMapping bg1="lt1" tx1="dk1" bg2="lt2" tx2="dk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903931258"/>
      </p:ext>
    </p:extLst>
  </p:cSld>
  <p:clrMapOvr>
    <a:overrideClrMapping bg1="lt1" tx1="dk1" bg2="lt2" tx2="dk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941960563"/>
      </p:ext>
    </p:extLst>
  </p:cSld>
  <p:clrMapOvr>
    <a:overrideClrMapping bg1="lt1" tx1="dk1" bg2="lt2" tx2="dk2" accent1="accent1" accent2="accent2" accent3="accent3" accent4="accent4" accent5="accent5" accent6="accent6" hlink="hlink" folHlink="folHlink"/>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299513021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AA9F782-6A69-4A5A-B964-767709FCC40B}" type="slidenum">
              <a:rPr lang="en-US" smtClean="0"/>
              <a:pPr/>
              <a:t>‹#›</a:t>
            </a:fld>
            <a:endParaRPr lang="en-US"/>
          </a:p>
        </p:txBody>
      </p:sp>
    </p:spTree>
    <p:extLst>
      <p:ext uri="{BB962C8B-B14F-4D97-AF65-F5344CB8AC3E}">
        <p14:creationId xmlns:p14="http://schemas.microsoft.com/office/powerpoint/2010/main" val="120335165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extLst>
      <p:ext uri="{BB962C8B-B14F-4D97-AF65-F5344CB8AC3E}">
        <p14:creationId xmlns:p14="http://schemas.microsoft.com/office/powerpoint/2010/main" val="746574868"/>
      </p:ext>
    </p:extLst>
  </p:cSld>
  <p:clrMapOvr>
    <a:overrideClrMapping bg1="lt1" tx1="dk1" bg2="lt2" tx2="dk2" accent1="accent1" accent2="accent2" accent3="accent3" accent4="accent4" accent5="accent5" accent6="accent6" hlink="hlink" folHlink="folHlink"/>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extLst>
      <p:ext uri="{BB962C8B-B14F-4D97-AF65-F5344CB8AC3E}">
        <p14:creationId xmlns:p14="http://schemas.microsoft.com/office/powerpoint/2010/main" val="298291725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3401395442"/>
      </p:ext>
    </p:extLst>
  </p:cSld>
  <p:clrMapOvr>
    <a:overrideClrMapping bg1="lt1" tx1="dk1" bg2="lt2" tx2="dk2" accent1="accent1" accent2="accent2" accent3="accent3" accent4="accent4" accent5="accent5" accent6="accent6" hlink="hlink" folHlink="folHlink"/>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465783982"/>
      </p:ext>
    </p:extLst>
  </p:cSld>
  <p:clrMapOvr>
    <a:overrideClrMapping bg1="lt1" tx1="dk1" bg2="lt2" tx2="dk2" accent1="accent1" accent2="accent2" accent3="accent3" accent4="accent4" accent5="accent5" accent6="accent6" hlink="hlink" folHlink="folHlink"/>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286443954"/>
      </p:ext>
    </p:extLst>
  </p:cSld>
  <p:clrMapOvr>
    <a:overrideClrMapping bg1="lt1" tx1="dk1" bg2="lt2" tx2="dk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4065816590"/>
      </p:ext>
    </p:extLst>
  </p:cSld>
  <p:clrMapOvr>
    <a:overrideClrMapping bg1="lt1" tx1="dk1" bg2="lt2" tx2="dk2" accent1="accent1" accent2="accent2" accent3="accent3" accent4="accent4" accent5="accent5" accent6="accent6" hlink="hlink" folHlink="folHlink"/>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1623588387"/>
      </p:ext>
    </p:extLst>
  </p:cSld>
  <p:clrMapOvr>
    <a:overrideClrMapping bg1="lt1" tx1="dk1" bg2="lt2" tx2="dk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1234327492"/>
      </p:ext>
    </p:extLst>
  </p:cSld>
  <p:clrMapOvr>
    <a:overrideClrMapping bg1="lt1" tx1="dk1" bg2="lt2" tx2="dk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464572278"/>
      </p:ext>
    </p:extLst>
  </p:cSld>
  <p:clrMapOvr>
    <a:overrideClrMapping bg1="lt1" tx1="dk1" bg2="lt2" tx2="dk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67765767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AA9F782-6A69-4A5A-B964-767709FCC40B}" type="slidenum">
              <a:rPr lang="en-US" smtClean="0"/>
              <a:pPr/>
              <a:t>‹#›</a:t>
            </a:fld>
            <a:endParaRPr lang="en-US"/>
          </a:p>
        </p:txBody>
      </p:sp>
    </p:spTree>
    <p:extLst>
      <p:ext uri="{BB962C8B-B14F-4D97-AF65-F5344CB8AC3E}">
        <p14:creationId xmlns:p14="http://schemas.microsoft.com/office/powerpoint/2010/main" val="235281767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extLst>
      <p:ext uri="{BB962C8B-B14F-4D97-AF65-F5344CB8AC3E}">
        <p14:creationId xmlns:p14="http://schemas.microsoft.com/office/powerpoint/2010/main" val="2145890309"/>
      </p:ext>
    </p:extLst>
  </p:cSld>
  <p:clrMapOvr>
    <a:overrideClrMapping bg1="lt1" tx1="dk1" bg2="lt2" tx2="dk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extLst>
      <p:ext uri="{BB962C8B-B14F-4D97-AF65-F5344CB8AC3E}">
        <p14:creationId xmlns:p14="http://schemas.microsoft.com/office/powerpoint/2010/main" val="108079243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3492212592"/>
      </p:ext>
    </p:extLst>
  </p:cSld>
  <p:clrMapOvr>
    <a:overrideClrMapping bg1="lt1" tx1="dk1" bg2="lt2" tx2="dk2" accent1="accent1" accent2="accent2" accent3="accent3" accent4="accent4" accent5="accent5" accent6="accent6" hlink="hlink" folHlink="folHlink"/>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2513304187"/>
      </p:ext>
    </p:extLst>
  </p:cSld>
  <p:clrMapOvr>
    <a:overrideClrMapping bg1="lt1" tx1="dk1" bg2="lt2" tx2="dk2" accent1="accent1" accent2="accent2" accent3="accent3" accent4="accent4" accent5="accent5" accent6="accent6" hlink="hlink" folHlink="folHlink"/>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2649442621"/>
      </p:ext>
    </p:extLst>
  </p:cSld>
  <p:clrMapOvr>
    <a:overrideClrMapping bg1="lt1" tx1="dk1" bg2="lt2" tx2="dk2" accent1="accent1" accent2="accent2" accent3="accent3" accent4="accent4" accent5="accent5" accent6="accent6" hlink="hlink" folHlink="folHlink"/>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482576742"/>
      </p:ext>
    </p:extLst>
  </p:cSld>
  <p:clrMapOvr>
    <a:overrideClrMapping bg1="lt1" tx1="dk1" bg2="lt2" tx2="dk2" accent1="accent1" accent2="accent2" accent3="accent3" accent4="accent4" accent5="accent5" accent6="accent6" hlink="hlink" folHlink="folHlink"/>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2159511129"/>
      </p:ext>
    </p:extLst>
  </p:cSld>
  <p:clrMapOvr>
    <a:overrideClrMapping bg1="lt1" tx1="dk1" bg2="lt2" tx2="dk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2682086982"/>
      </p:ext>
    </p:extLst>
  </p:cSld>
  <p:clrMapOvr>
    <a:overrideClrMapping bg1="lt1" tx1="dk1" bg2="lt2" tx2="dk2" accent1="accent1" accent2="accent2" accent3="accent3" accent4="accent4" accent5="accent5" accent6="accent6" hlink="hlink" folHlink="folHlink"/>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959830582"/>
      </p:ext>
    </p:extLst>
  </p:cSld>
  <p:clrMapOvr>
    <a:overrideClrMapping bg1="lt1" tx1="dk1" bg2="lt2" tx2="dk2" accent1="accent1" accent2="accent2" accent3="accent3" accent4="accent4" accent5="accent5" accent6="accent6" hlink="hlink" folHlink="folHlink"/>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365188960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AA9F782-6A69-4A5A-B964-767709FCC40B}" type="slidenum">
              <a:rPr lang="en-US" smtClean="0"/>
              <a:pPr/>
              <a:t>‹#›</a:t>
            </a:fld>
            <a:endParaRPr lang="en-US"/>
          </a:p>
        </p:txBody>
      </p:sp>
    </p:spTree>
    <p:extLst>
      <p:ext uri="{BB962C8B-B14F-4D97-AF65-F5344CB8AC3E}">
        <p14:creationId xmlns:p14="http://schemas.microsoft.com/office/powerpoint/2010/main" val="62041350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extLst>
      <p:ext uri="{BB962C8B-B14F-4D97-AF65-F5344CB8AC3E}">
        <p14:creationId xmlns:p14="http://schemas.microsoft.com/office/powerpoint/2010/main" val="3397488156"/>
      </p:ext>
    </p:extLst>
  </p:cSld>
  <p:clrMapOvr>
    <a:overrideClrMapping bg1="lt1" tx1="dk1" bg2="lt2" tx2="dk2" accent1="accent1" accent2="accent2" accent3="accent3" accent4="accent4" accent5="accent5" accent6="accent6" hlink="hlink" folHlink="folHlink"/>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extLst>
      <p:ext uri="{BB962C8B-B14F-4D97-AF65-F5344CB8AC3E}">
        <p14:creationId xmlns:p14="http://schemas.microsoft.com/office/powerpoint/2010/main" val="241555645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3338759591"/>
      </p:ext>
    </p:extLst>
  </p:cSld>
  <p:clrMapOvr>
    <a:overrideClrMapping bg1="lt1" tx1="dk1" bg2="lt2" tx2="dk2" accent1="accent1" accent2="accent2" accent3="accent3" accent4="accent4" accent5="accent5" accent6="accent6" hlink="hlink" folHlink="folHlink"/>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3504143708"/>
      </p:ext>
    </p:extLst>
  </p:cSld>
  <p:clrMapOvr>
    <a:overrideClrMapping bg1="lt1" tx1="dk1" bg2="lt2" tx2="dk2" accent1="accent1" accent2="accent2" accent3="accent3" accent4="accent4" accent5="accent5" accent6="accent6" hlink="hlink" folHlink="folHlink"/>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2366555921"/>
      </p:ext>
    </p:extLst>
  </p:cSld>
  <p:clrMapOvr>
    <a:overrideClrMapping bg1="lt1" tx1="dk1" bg2="lt2" tx2="dk2" accent1="accent1" accent2="accent2" accent3="accent3" accent4="accent4" accent5="accent5" accent6="accent6" hlink="hlink" folHlink="folHlink"/>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1643048570"/>
      </p:ext>
    </p:extLst>
  </p:cSld>
  <p:clrMapOvr>
    <a:overrideClrMapping bg1="lt1" tx1="dk1" bg2="lt2" tx2="dk2" accent1="accent1" accent2="accent2" accent3="accent3" accent4="accent4" accent5="accent5" accent6="accent6" hlink="hlink" folHlink="folHlink"/>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2961697766"/>
      </p:ext>
    </p:extLst>
  </p:cSld>
  <p:clrMapOvr>
    <a:overrideClrMapping bg1="lt1" tx1="dk1" bg2="lt2" tx2="dk2" accent1="accent1" accent2="accent2" accent3="accent3" accent4="accent4" accent5="accent5" accent6="accent6" hlink="hlink" folHlink="folHlink"/>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1122474620"/>
      </p:ext>
    </p:extLst>
  </p:cSld>
  <p:clrMapOvr>
    <a:overrideClrMapping bg1="lt1" tx1="dk1" bg2="lt2" tx2="dk2" accent1="accent1" accent2="accent2" accent3="accent3" accent4="accent4" accent5="accent5" accent6="accent6" hlink="hlink" folHlink="folHlink"/>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2458884709"/>
      </p:ext>
    </p:extLst>
  </p:cSld>
  <p:clrMapOvr>
    <a:overrideClrMapping bg1="lt1" tx1="dk1" bg2="lt2" tx2="dk2" accent1="accent1" accent2="accent2" accent3="accent3" accent4="accent4" accent5="accent5" accent6="accent6" hlink="hlink" folHlink="folHlink"/>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325516489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AA9F782-6A69-4A5A-B964-767709FCC40B}" type="slidenum">
              <a:rPr lang="en-US" smtClean="0"/>
              <a:pPr/>
              <a:t>‹#›</a:t>
            </a:fld>
            <a:endParaRPr lang="en-US"/>
          </a:p>
        </p:txBody>
      </p:sp>
    </p:spTree>
    <p:extLst>
      <p:ext uri="{BB962C8B-B14F-4D97-AF65-F5344CB8AC3E}">
        <p14:creationId xmlns:p14="http://schemas.microsoft.com/office/powerpoint/2010/main" val="132752925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extLst>
      <p:ext uri="{BB962C8B-B14F-4D97-AF65-F5344CB8AC3E}">
        <p14:creationId xmlns:p14="http://schemas.microsoft.com/office/powerpoint/2010/main" val="2153298082"/>
      </p:ext>
    </p:extLst>
  </p:cSld>
  <p:clrMapOvr>
    <a:overrideClrMapping bg1="lt1" tx1="dk1" bg2="lt2" tx2="dk2" accent1="accent1" accent2="accent2" accent3="accent3" accent4="accent4" accent5="accent5" accent6="accent6" hlink="hlink" folHlink="folHlink"/>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extLst>
      <p:ext uri="{BB962C8B-B14F-4D97-AF65-F5344CB8AC3E}">
        <p14:creationId xmlns:p14="http://schemas.microsoft.com/office/powerpoint/2010/main" val="309489392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2850045507"/>
      </p:ext>
    </p:extLst>
  </p:cSld>
  <p:clrMapOvr>
    <a:overrideClrMapping bg1="lt1" tx1="dk1" bg2="lt2" tx2="dk2" accent1="accent1" accent2="accent2" accent3="accent3" accent4="accent4" accent5="accent5" accent6="accent6" hlink="hlink" folHlink="folHlink"/>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4133660412"/>
      </p:ext>
    </p:extLst>
  </p:cSld>
  <p:clrMapOvr>
    <a:overrideClrMapping bg1="lt1" tx1="dk1" bg2="lt2" tx2="dk2" accent1="accent1" accent2="accent2" accent3="accent3" accent4="accent4" accent5="accent5" accent6="accent6" hlink="hlink" folHlink="folHlink"/>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3569110190"/>
      </p:ext>
    </p:extLst>
  </p:cSld>
  <p:clrMapOvr>
    <a:overrideClrMapping bg1="lt1" tx1="dk1" bg2="lt2" tx2="dk2" accent1="accent1" accent2="accent2" accent3="accent3" accent4="accent4" accent5="accent5" accent6="accent6" hlink="hlink" folHlink="folHlink"/>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95499739"/>
      </p:ext>
    </p:extLst>
  </p:cSld>
  <p:clrMapOvr>
    <a:overrideClrMapping bg1="lt1" tx1="dk1" bg2="lt2" tx2="dk2" accent1="accent1" accent2="accent2" accent3="accent3" accent4="accent4" accent5="accent5" accent6="accent6" hlink="hlink" folHlink="folHlink"/>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4023006595"/>
      </p:ext>
    </p:extLst>
  </p:cSld>
  <p:clrMapOvr>
    <a:overrideClrMapping bg1="lt1" tx1="dk1" bg2="lt2" tx2="dk2" accent1="accent1" accent2="accent2" accent3="accent3" accent4="accent4" accent5="accent5" accent6="accent6" hlink="hlink" folHlink="folHlink"/>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2985854490"/>
      </p:ext>
    </p:extLst>
  </p:cSld>
  <p:clrMapOvr>
    <a:overrideClrMapping bg1="lt1" tx1="dk1" bg2="lt2" tx2="dk2" accent1="accent1" accent2="accent2" accent3="accent3" accent4="accent4" accent5="accent5" accent6="accent6" hlink="hlink" folHlink="folHlink"/>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1404314666"/>
      </p:ext>
    </p:extLst>
  </p:cSld>
  <p:clrMapOvr>
    <a:overrideClrMapping bg1="lt1" tx1="dk1" bg2="lt2" tx2="dk2" accent1="accent1" accent2="accent2" accent3="accent3" accent4="accent4" accent5="accent5" accent6="accent6" hlink="hlink" folHlink="folHlink"/>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2226128649"/>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AA9F782-6A69-4A5A-B964-767709FCC40B}" type="slidenum">
              <a:rPr lang="en-US" smtClean="0"/>
              <a:pPr/>
              <a:t>‹#›</a:t>
            </a:fld>
            <a:endParaRPr lang="en-US"/>
          </a:p>
        </p:txBody>
      </p:sp>
    </p:spTree>
    <p:extLst>
      <p:ext uri="{BB962C8B-B14F-4D97-AF65-F5344CB8AC3E}">
        <p14:creationId xmlns:p14="http://schemas.microsoft.com/office/powerpoint/2010/main" val="3598685344"/>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extLst>
      <p:ext uri="{BB962C8B-B14F-4D97-AF65-F5344CB8AC3E}">
        <p14:creationId xmlns:p14="http://schemas.microsoft.com/office/powerpoint/2010/main" val="1537789367"/>
      </p:ext>
    </p:extLst>
  </p:cSld>
  <p:clrMapOvr>
    <a:overrideClrMapping bg1="lt1" tx1="dk1" bg2="lt2" tx2="dk2" accent1="accent1" accent2="accent2" accent3="accent3" accent4="accent4" accent5="accent5" accent6="accent6" hlink="hlink" folHlink="folHlink"/>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extLst>
      <p:ext uri="{BB962C8B-B14F-4D97-AF65-F5344CB8AC3E}">
        <p14:creationId xmlns:p14="http://schemas.microsoft.com/office/powerpoint/2010/main" val="1901717208"/>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803271980"/>
      </p:ext>
    </p:extLst>
  </p:cSld>
  <p:clrMapOvr>
    <a:overrideClrMapping bg1="lt1" tx1="dk1" bg2="lt2" tx2="dk2" accent1="accent1" accent2="accent2" accent3="accent3" accent4="accent4" accent5="accent5" accent6="accent6" hlink="hlink" folHlink="folHlink"/>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3386328864"/>
      </p:ext>
    </p:extLst>
  </p:cSld>
  <p:clrMapOvr>
    <a:overrideClrMapping bg1="lt1" tx1="dk1" bg2="lt2" tx2="dk2" accent1="accent1" accent2="accent2" accent3="accent3" accent4="accent4" accent5="accent5" accent6="accent6" hlink="hlink" folHlink="folHlink"/>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1462177859"/>
      </p:ext>
    </p:extLst>
  </p:cSld>
  <p:clrMapOvr>
    <a:overrideClrMapping bg1="lt1" tx1="dk1" bg2="lt2" tx2="dk2" accent1="accent1" accent2="accent2" accent3="accent3" accent4="accent4" accent5="accent5" accent6="accent6" hlink="hlink" folHlink="folHlink"/>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2321312514"/>
      </p:ext>
    </p:extLst>
  </p:cSld>
  <p:clrMapOvr>
    <a:overrideClrMapping bg1="lt1" tx1="dk1" bg2="lt2" tx2="dk2" accent1="accent1" accent2="accent2" accent3="accent3" accent4="accent4" accent5="accent5" accent6="accent6" hlink="hlink" folHlink="folHlink"/>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2199552496"/>
      </p:ext>
    </p:extLst>
  </p:cSld>
  <p:clrMapOvr>
    <a:overrideClrMapping bg1="lt1" tx1="dk1" bg2="lt2" tx2="dk2" accent1="accent1" accent2="accent2" accent3="accent3" accent4="accent4" accent5="accent5" accent6="accent6" hlink="hlink" folHlink="folHlink"/>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1894947477"/>
      </p:ext>
    </p:extLst>
  </p:cSld>
  <p:clrMapOvr>
    <a:overrideClrMapping bg1="lt1" tx1="dk1" bg2="lt2" tx2="dk2" accent1="accent1" accent2="accent2" accent3="accent3" accent4="accent4" accent5="accent5" accent6="accent6" hlink="hlink" folHlink="folHlink"/>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883521179"/>
      </p:ext>
    </p:extLst>
  </p:cSld>
  <p:clrMapOvr>
    <a:overrideClrMapping bg1="lt1" tx1="dk1" bg2="lt2" tx2="dk2" accent1="accent1" accent2="accent2" accent3="accent3" accent4="accent4" accent5="accent5" accent6="accent6" hlink="hlink" folHlink="folHlink"/>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98514526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AA9F782-6A69-4A5A-B964-767709FCC40B}" type="slidenum">
              <a:rPr lang="en-US" smtClean="0"/>
              <a:pPr/>
              <a:t>‹#›</a:t>
            </a:fld>
            <a:endParaRPr lang="en-US"/>
          </a:p>
        </p:txBody>
      </p:sp>
    </p:spTree>
    <p:extLst>
      <p:ext uri="{BB962C8B-B14F-4D97-AF65-F5344CB8AC3E}">
        <p14:creationId xmlns:p14="http://schemas.microsoft.com/office/powerpoint/2010/main" val="290470964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extLst>
      <p:ext uri="{BB962C8B-B14F-4D97-AF65-F5344CB8AC3E}">
        <p14:creationId xmlns:p14="http://schemas.microsoft.com/office/powerpoint/2010/main" val="3182369932"/>
      </p:ext>
    </p:extLst>
  </p:cSld>
  <p:clrMapOvr>
    <a:overrideClrMapping bg1="lt1" tx1="dk1" bg2="lt2" tx2="dk2" accent1="accent1" accent2="accent2" accent3="accent3" accent4="accent4" accent5="accent5" accent6="accent6" hlink="hlink" folHlink="folHlink"/>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extLst>
      <p:ext uri="{BB962C8B-B14F-4D97-AF65-F5344CB8AC3E}">
        <p14:creationId xmlns:p14="http://schemas.microsoft.com/office/powerpoint/2010/main" val="2281554106"/>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3472920576"/>
      </p:ext>
    </p:extLst>
  </p:cSld>
  <p:clrMapOvr>
    <a:overrideClrMapping bg1="lt1" tx1="dk1" bg2="lt2" tx2="dk2" accent1="accent1" accent2="accent2" accent3="accent3" accent4="accent4" accent5="accent5" accent6="accent6" hlink="hlink" folHlink="folHlink"/>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1055620886"/>
      </p:ext>
    </p:extLst>
  </p:cSld>
  <p:clrMapOvr>
    <a:overrideClrMapping bg1="lt1" tx1="dk1" bg2="lt2" tx2="dk2" accent1="accent1" accent2="accent2" accent3="accent3" accent4="accent4" accent5="accent5" accent6="accent6" hlink="hlink" folHlink="folHlink"/>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1601021061"/>
      </p:ext>
    </p:extLst>
  </p:cSld>
  <p:clrMapOvr>
    <a:overrideClrMapping bg1="lt1" tx1="dk1" bg2="lt2" tx2="dk2" accent1="accent1" accent2="accent2" accent3="accent3" accent4="accent4" accent5="accent5" accent6="accent6" hlink="hlink" folHlink="folHlink"/>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3971373712"/>
      </p:ext>
    </p:extLst>
  </p:cSld>
  <p:clrMapOvr>
    <a:overrideClrMapping bg1="lt1" tx1="dk1" bg2="lt2" tx2="dk2" accent1="accent1" accent2="accent2" accent3="accent3" accent4="accent4" accent5="accent5" accent6="accent6" hlink="hlink" folHlink="folHlink"/>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386302320"/>
      </p:ext>
    </p:extLst>
  </p:cSld>
  <p:clrMapOvr>
    <a:overrideClrMapping bg1="lt1" tx1="dk1" bg2="lt2" tx2="dk2" accent1="accent1" accent2="accent2" accent3="accent3" accent4="accent4" accent5="accent5" accent6="accent6" hlink="hlink" folHlink="folHlink"/>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587429188"/>
      </p:ext>
    </p:extLst>
  </p:cSld>
  <p:clrMapOvr>
    <a:overrideClrMapping bg1="lt1" tx1="dk1" bg2="lt2" tx2="dk2" accent1="accent1" accent2="accent2" accent3="accent3" accent4="accent4" accent5="accent5" accent6="accent6" hlink="hlink" folHlink="folHlink"/>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1869220318"/>
      </p:ext>
    </p:extLst>
  </p:cSld>
  <p:clrMapOvr>
    <a:overrideClrMapping bg1="lt1" tx1="dk1" bg2="lt2" tx2="dk2" accent1="accent1" accent2="accent2" accent3="accent3" accent4="accent4" accent5="accent5" accent6="accent6" hlink="hlink" folHlink="folHlink"/>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3978941392"/>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AA9F782-6A69-4A5A-B964-767709FCC40B}" type="slidenum">
              <a:rPr lang="en-US" smtClean="0"/>
              <a:pPr/>
              <a:t>‹#›</a:t>
            </a:fld>
            <a:endParaRPr lang="en-US"/>
          </a:p>
        </p:txBody>
      </p:sp>
    </p:spTree>
    <p:extLst>
      <p:ext uri="{BB962C8B-B14F-4D97-AF65-F5344CB8AC3E}">
        <p14:creationId xmlns:p14="http://schemas.microsoft.com/office/powerpoint/2010/main" val="3482955079"/>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extLst>
      <p:ext uri="{BB962C8B-B14F-4D97-AF65-F5344CB8AC3E}">
        <p14:creationId xmlns:p14="http://schemas.microsoft.com/office/powerpoint/2010/main" val="331434760"/>
      </p:ext>
    </p:extLst>
  </p:cSld>
  <p:clrMapOvr>
    <a:overrideClrMapping bg1="lt1" tx1="dk1" bg2="lt2" tx2="dk2" accent1="accent1" accent2="accent2" accent3="accent3" accent4="accent4" accent5="accent5" accent6="accent6" hlink="hlink" folHlink="folHlink"/>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extLst>
      <p:ext uri="{BB962C8B-B14F-4D97-AF65-F5344CB8AC3E}">
        <p14:creationId xmlns:p14="http://schemas.microsoft.com/office/powerpoint/2010/main" val="320461880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2288969578"/>
      </p:ext>
    </p:extLst>
  </p:cSld>
  <p:clrMapOvr>
    <a:overrideClrMapping bg1="lt1" tx1="dk1" bg2="lt2" tx2="dk2" accent1="accent1" accent2="accent2" accent3="accent3" accent4="accent4" accent5="accent5" accent6="accent6" hlink="hlink" folHlink="folHlink"/>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3448379422"/>
      </p:ext>
    </p:extLst>
  </p:cSld>
  <p:clrMapOvr>
    <a:overrideClrMapping bg1="lt1" tx1="dk1" bg2="lt2" tx2="dk2" accent1="accent1" accent2="accent2" accent3="accent3" accent4="accent4" accent5="accent5" accent6="accent6" hlink="hlink" folHlink="folHlink"/>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448009133"/>
      </p:ext>
    </p:extLst>
  </p:cSld>
  <p:clrMapOvr>
    <a:overrideClrMapping bg1="lt1" tx1="dk1" bg2="lt2" tx2="dk2" accent1="accent1" accent2="accent2" accent3="accent3" accent4="accent4" accent5="accent5" accent6="accent6" hlink="hlink" folHlink="folHlink"/>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656012666"/>
      </p:ext>
    </p:extLst>
  </p:cSld>
  <p:clrMapOvr>
    <a:overrideClrMapping bg1="lt1" tx1="dk1" bg2="lt2" tx2="dk2" accent1="accent1" accent2="accent2" accent3="accent3" accent4="accent4" accent5="accent5" accent6="accent6" hlink="hlink" folHlink="folHlink"/>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1984945008"/>
      </p:ext>
    </p:extLst>
  </p:cSld>
  <p:clrMapOvr>
    <a:overrideClrMapping bg1="lt1" tx1="dk1" bg2="lt2" tx2="dk2" accent1="accent1" accent2="accent2" accent3="accent3" accent4="accent4" accent5="accent5" accent6="accent6" hlink="hlink" folHlink="folHlink"/>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1762068867"/>
      </p:ext>
    </p:extLst>
  </p:cSld>
  <p:clrMapOvr>
    <a:overrideClrMapping bg1="lt1" tx1="dk1" bg2="lt2" tx2="dk2" accent1="accent1" accent2="accent2" accent3="accent3" accent4="accent4" accent5="accent5" accent6="accent6" hlink="hlink" folHlink="folHlink"/>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2569988066"/>
      </p:ext>
    </p:extLst>
  </p:cSld>
  <p:clrMapOvr>
    <a:overrideClrMapping bg1="lt1" tx1="dk1" bg2="lt2" tx2="dk2" accent1="accent1" accent2="accent2" accent3="accent3" accent4="accent4" accent5="accent5" accent6="accent6" hlink="hlink" folHlink="folHlink"/>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2528061075"/>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AA9F782-6A69-4A5A-B964-767709FCC40B}" type="slidenum">
              <a:rPr lang="en-US" smtClean="0"/>
              <a:pPr/>
              <a:t>‹#›</a:t>
            </a:fld>
            <a:endParaRPr lang="en-US"/>
          </a:p>
        </p:txBody>
      </p:sp>
    </p:spTree>
    <p:extLst>
      <p:ext uri="{BB962C8B-B14F-4D97-AF65-F5344CB8AC3E}">
        <p14:creationId xmlns:p14="http://schemas.microsoft.com/office/powerpoint/2010/main" val="2205999787"/>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extLst>
      <p:ext uri="{BB962C8B-B14F-4D97-AF65-F5344CB8AC3E}">
        <p14:creationId xmlns:p14="http://schemas.microsoft.com/office/powerpoint/2010/main" val="2011907456"/>
      </p:ext>
    </p:extLst>
  </p:cSld>
  <p:clrMapOvr>
    <a:overrideClrMapping bg1="lt1" tx1="dk1" bg2="lt2" tx2="dk2" accent1="accent1" accent2="accent2" accent3="accent3" accent4="accent4" accent5="accent5" accent6="accent6" hlink="hlink" folHlink="folHlink"/>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extLst>
      <p:ext uri="{BB962C8B-B14F-4D97-AF65-F5344CB8AC3E}">
        <p14:creationId xmlns:p14="http://schemas.microsoft.com/office/powerpoint/2010/main" val="1205230756"/>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1408606195"/>
      </p:ext>
    </p:extLst>
  </p:cSld>
  <p:clrMapOvr>
    <a:overrideClrMapping bg1="lt1" tx1="dk1" bg2="lt2" tx2="dk2" accent1="accent1" accent2="accent2" accent3="accent3" accent4="accent4" accent5="accent5" accent6="accent6" hlink="hlink" folHlink="folHlink"/>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1386790275"/>
      </p:ext>
    </p:extLst>
  </p:cSld>
  <p:clrMapOvr>
    <a:overrideClrMapping bg1="lt1" tx1="dk1" bg2="lt2" tx2="dk2" accent1="accent1" accent2="accent2" accent3="accent3" accent4="accent4" accent5="accent5" accent6="accent6" hlink="hlink" folHlink="folHlink"/>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230211677"/>
      </p:ext>
    </p:extLst>
  </p:cSld>
  <p:clrMapOvr>
    <a:overrideClrMapping bg1="lt1" tx1="dk1" bg2="lt2" tx2="dk2" accent1="accent1" accent2="accent2" accent3="accent3" accent4="accent4" accent5="accent5" accent6="accent6" hlink="hlink" folHlink="folHlink"/>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206749925"/>
      </p:ext>
    </p:extLst>
  </p:cSld>
  <p:clrMapOvr>
    <a:overrideClrMapping bg1="lt1" tx1="dk1" bg2="lt2" tx2="dk2" accent1="accent1" accent2="accent2" accent3="accent3" accent4="accent4" accent5="accent5" accent6="accent6" hlink="hlink" folHlink="folHlink"/>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1926158253"/>
      </p:ext>
    </p:extLst>
  </p:cSld>
  <p:clrMapOvr>
    <a:overrideClrMapping bg1="lt1" tx1="dk1" bg2="lt2" tx2="dk2" accent1="accent1" accent2="accent2" accent3="accent3" accent4="accent4" accent5="accent5" accent6="accent6" hlink="hlink" folHlink="folHlink"/>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1978692614"/>
      </p:ext>
    </p:extLst>
  </p:cSld>
  <p:clrMapOvr>
    <a:overrideClrMapping bg1="lt1" tx1="dk1" bg2="lt2" tx2="dk2" accent1="accent1" accent2="accent2" accent3="accent3" accent4="accent4" accent5="accent5" accent6="accent6" hlink="hlink" folHlink="folHlink"/>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1234693552"/>
      </p:ext>
    </p:extLst>
  </p:cSld>
  <p:clrMapOvr>
    <a:overrideClrMapping bg1="lt1" tx1="dk1" bg2="lt2" tx2="dk2" accent1="accent1" accent2="accent2" accent3="accent3" accent4="accent4" accent5="accent5" accent6="accent6" hlink="hlink" folHlink="folHlink"/>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1594616202"/>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AA9F782-6A69-4A5A-B964-767709FCC40B}" type="slidenum">
              <a:rPr lang="en-US" smtClean="0"/>
              <a:pPr/>
              <a:t>‹#›</a:t>
            </a:fld>
            <a:endParaRPr lang="en-US"/>
          </a:p>
        </p:txBody>
      </p:sp>
    </p:spTree>
    <p:extLst>
      <p:ext uri="{BB962C8B-B14F-4D97-AF65-F5344CB8AC3E}">
        <p14:creationId xmlns:p14="http://schemas.microsoft.com/office/powerpoint/2010/main" val="432885227"/>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extLst>
      <p:ext uri="{BB962C8B-B14F-4D97-AF65-F5344CB8AC3E}">
        <p14:creationId xmlns:p14="http://schemas.microsoft.com/office/powerpoint/2010/main" val="1133113379"/>
      </p:ext>
    </p:extLst>
  </p:cSld>
  <p:clrMapOvr>
    <a:overrideClrMapping bg1="lt1" tx1="dk1" bg2="lt2" tx2="dk2" accent1="accent1" accent2="accent2" accent3="accent3" accent4="accent4" accent5="accent5" accent6="accent6" hlink="hlink" folHlink="folHlink"/>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extLst>
      <p:ext uri="{BB962C8B-B14F-4D97-AF65-F5344CB8AC3E}">
        <p14:creationId xmlns:p14="http://schemas.microsoft.com/office/powerpoint/2010/main" val="2385982954"/>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566198176"/>
      </p:ext>
    </p:extLst>
  </p:cSld>
  <p:clrMapOvr>
    <a:overrideClrMapping bg1="lt1" tx1="dk1" bg2="lt2" tx2="dk2" accent1="accent1" accent2="accent2" accent3="accent3" accent4="accent4" accent5="accent5" accent6="accent6" hlink="hlink" folHlink="folHlink"/>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944863478"/>
      </p:ext>
    </p:extLst>
  </p:cSld>
  <p:clrMapOvr>
    <a:overrideClrMapping bg1="lt1" tx1="dk1" bg2="lt2" tx2="dk2" accent1="accent1" accent2="accent2" accent3="accent3" accent4="accent4" accent5="accent5" accent6="accent6" hlink="hlink" folHlink="folHlink"/>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2062530892"/>
      </p:ext>
    </p:extLst>
  </p:cSld>
  <p:clrMapOvr>
    <a:overrideClrMapping bg1="lt1" tx1="dk1" bg2="lt2" tx2="dk2" accent1="accent1" accent2="accent2" accent3="accent3" accent4="accent4" accent5="accent5" accent6="accent6" hlink="hlink" folHlink="folHlink"/>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2653222365"/>
      </p:ext>
    </p:extLst>
  </p:cSld>
  <p:clrMapOvr>
    <a:overrideClrMapping bg1="lt1" tx1="dk1" bg2="lt2" tx2="dk2" accent1="accent1" accent2="accent2" accent3="accent3" accent4="accent4" accent5="accent5" accent6="accent6" hlink="hlink" folHlink="folHlink"/>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2347254403"/>
      </p:ext>
    </p:extLst>
  </p:cSld>
  <p:clrMapOvr>
    <a:overrideClrMapping bg1="lt1" tx1="dk1" bg2="lt2" tx2="dk2" accent1="accent1" accent2="accent2" accent3="accent3" accent4="accent4" accent5="accent5" accent6="accent6" hlink="hlink" folHlink="folHlink"/>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557477610"/>
      </p:ext>
    </p:extLst>
  </p:cSld>
  <p:clrMapOvr>
    <a:overrideClrMapping bg1="lt1" tx1="dk1" bg2="lt2" tx2="dk2" accent1="accent1" accent2="accent2" accent3="accent3" accent4="accent4" accent5="accent5" accent6="accent6" hlink="hlink" folHlink="folHlink"/>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178399347"/>
      </p:ext>
    </p:extLst>
  </p:cSld>
  <p:clrMapOvr>
    <a:overrideClrMapping bg1="lt1" tx1="dk1" bg2="lt2" tx2="dk2" accent1="accent1" accent2="accent2" accent3="accent3" accent4="accent4" accent5="accent5" accent6="accent6" hlink="hlink" folHlink="folHlink"/>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3220731327"/>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AA9F782-6A69-4A5A-B964-767709FCC40B}" type="slidenum">
              <a:rPr lang="en-US" smtClean="0"/>
              <a:pPr/>
              <a:t>‹#›</a:t>
            </a:fld>
            <a:endParaRPr lang="en-US"/>
          </a:p>
        </p:txBody>
      </p:sp>
    </p:spTree>
    <p:extLst>
      <p:ext uri="{BB962C8B-B14F-4D97-AF65-F5344CB8AC3E}">
        <p14:creationId xmlns:p14="http://schemas.microsoft.com/office/powerpoint/2010/main" val="3660909938"/>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extLst>
      <p:ext uri="{BB962C8B-B14F-4D97-AF65-F5344CB8AC3E}">
        <p14:creationId xmlns:p14="http://schemas.microsoft.com/office/powerpoint/2010/main" val="1078871068"/>
      </p:ext>
    </p:extLst>
  </p:cSld>
  <p:clrMapOvr>
    <a:overrideClrMapping bg1="lt1" tx1="dk1" bg2="lt2" tx2="dk2" accent1="accent1" accent2="accent2" accent3="accent3" accent4="accent4" accent5="accent5" accent6="accent6" hlink="hlink" folHlink="folHlink"/>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extLst>
      <p:ext uri="{BB962C8B-B14F-4D97-AF65-F5344CB8AC3E}">
        <p14:creationId xmlns:p14="http://schemas.microsoft.com/office/powerpoint/2010/main" val="2565664052"/>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232202560"/>
      </p:ext>
    </p:extLst>
  </p:cSld>
  <p:clrMapOvr>
    <a:overrideClrMapping bg1="lt1" tx1="dk1" bg2="lt2" tx2="dk2" accent1="accent1" accent2="accent2" accent3="accent3" accent4="accent4" accent5="accent5" accent6="accent6" hlink="hlink" folHlink="folHlink"/>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1948958411"/>
      </p:ext>
    </p:extLst>
  </p:cSld>
  <p:clrMapOvr>
    <a:overrideClrMapping bg1="lt1" tx1="dk1" bg2="lt2" tx2="dk2" accent1="accent1" accent2="accent2" accent3="accent3" accent4="accent4" accent5="accent5" accent6="accent6" hlink="hlink" folHlink="folHlink"/>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882015161"/>
      </p:ext>
    </p:extLst>
  </p:cSld>
  <p:clrMapOvr>
    <a:overrideClrMapping bg1="lt1" tx1="dk1" bg2="lt2" tx2="dk2" accent1="accent1" accent2="accent2" accent3="accent3" accent4="accent4" accent5="accent5" accent6="accent6" hlink="hlink" folHlink="folHlink"/>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739099288"/>
      </p:ext>
    </p:extLst>
  </p:cSld>
  <p:clrMapOvr>
    <a:overrideClrMapping bg1="lt1" tx1="dk1" bg2="lt2" tx2="dk2" accent1="accent1" accent2="accent2" accent3="accent3" accent4="accent4" accent5="accent5" accent6="accent6" hlink="hlink" folHlink="folHlink"/>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532254060"/>
      </p:ext>
    </p:extLst>
  </p:cSld>
  <p:clrMapOvr>
    <a:overrideClrMapping bg1="lt1" tx1="dk1" bg2="lt2" tx2="dk2" accent1="accent1" accent2="accent2" accent3="accent3" accent4="accent4" accent5="accent5" accent6="accent6" hlink="hlink" folHlink="folHlink"/>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288822182"/>
      </p:ext>
    </p:extLst>
  </p:cSld>
  <p:clrMapOvr>
    <a:overrideClrMapping bg1="lt1" tx1="dk1" bg2="lt2" tx2="dk2" accent1="accent1" accent2="accent2" accent3="accent3" accent4="accent4" accent5="accent5" accent6="accent6" hlink="hlink" folHlink="folHlink"/>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1817681374"/>
      </p:ext>
    </p:extLst>
  </p:cSld>
  <p:clrMapOvr>
    <a:overrideClrMapping bg1="lt1" tx1="dk1" bg2="lt2" tx2="dk2" accent1="accent1" accent2="accent2" accent3="accent3" accent4="accent4" accent5="accent5" accent6="accent6" hlink="hlink" folHlink="folHlink"/>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601200861"/>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AA9F782-6A69-4A5A-B964-767709FCC40B}" type="slidenum">
              <a:rPr lang="en-US" smtClean="0"/>
              <a:pPr/>
              <a:t>‹#›</a:t>
            </a:fld>
            <a:endParaRPr lang="en-US"/>
          </a:p>
        </p:txBody>
      </p:sp>
    </p:spTree>
    <p:extLst>
      <p:ext uri="{BB962C8B-B14F-4D97-AF65-F5344CB8AC3E}">
        <p14:creationId xmlns:p14="http://schemas.microsoft.com/office/powerpoint/2010/main" val="3751755861"/>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extLst>
      <p:ext uri="{BB962C8B-B14F-4D97-AF65-F5344CB8AC3E}">
        <p14:creationId xmlns:p14="http://schemas.microsoft.com/office/powerpoint/2010/main" val="1610778899"/>
      </p:ext>
    </p:extLst>
  </p:cSld>
  <p:clrMapOvr>
    <a:overrideClrMapping bg1="lt1" tx1="dk1" bg2="lt2" tx2="dk2" accent1="accent1" accent2="accent2" accent3="accent3" accent4="accent4" accent5="accent5" accent6="accent6" hlink="hlink" folHlink="folHlink"/>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extLst>
      <p:ext uri="{BB962C8B-B14F-4D97-AF65-F5344CB8AC3E}">
        <p14:creationId xmlns:p14="http://schemas.microsoft.com/office/powerpoint/2010/main" val="2400459427"/>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2457599055"/>
      </p:ext>
    </p:extLst>
  </p:cSld>
  <p:clrMapOvr>
    <a:overrideClrMapping bg1="lt1" tx1="dk1" bg2="lt2" tx2="dk2" accent1="accent1" accent2="accent2" accent3="accent3" accent4="accent4" accent5="accent5" accent6="accent6" hlink="hlink" folHlink="folHlink"/>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3092334499"/>
      </p:ext>
    </p:extLst>
  </p:cSld>
  <p:clrMapOvr>
    <a:overrideClrMapping bg1="lt1" tx1="dk1" bg2="lt2" tx2="dk2" accent1="accent1" accent2="accent2" accent3="accent3" accent4="accent4" accent5="accent5" accent6="accent6" hlink="hlink" folHlink="folHlink"/>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3163754238"/>
      </p:ext>
    </p:extLst>
  </p:cSld>
  <p:clrMapOvr>
    <a:overrideClrMapping bg1="lt1" tx1="dk1" bg2="lt2" tx2="dk2" accent1="accent1" accent2="accent2" accent3="accent3" accent4="accent4" accent5="accent5" accent6="accent6" hlink="hlink" folHlink="folHlink"/>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1619751275"/>
      </p:ext>
    </p:extLst>
  </p:cSld>
  <p:clrMapOvr>
    <a:overrideClrMapping bg1="lt1" tx1="dk1" bg2="lt2" tx2="dk2" accent1="accent1" accent2="accent2" accent3="accent3" accent4="accent4" accent5="accent5" accent6="accent6" hlink="hlink" folHlink="folHlink"/>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825355487"/>
      </p:ext>
    </p:extLst>
  </p:cSld>
  <p:clrMapOvr>
    <a:overrideClrMapping bg1="lt1" tx1="dk1" bg2="lt2" tx2="dk2" accent1="accent1" accent2="accent2" accent3="accent3" accent4="accent4" accent5="accent5" accent6="accent6" hlink="hlink" folHlink="folHlink"/>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1931293912"/>
      </p:ext>
    </p:extLst>
  </p:cSld>
  <p:clrMapOvr>
    <a:overrideClrMapping bg1="lt1" tx1="dk1" bg2="lt2" tx2="dk2" accent1="accent1" accent2="accent2" accent3="accent3" accent4="accent4" accent5="accent5" accent6="accent6" hlink="hlink" folHlink="folHlink"/>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3885003875"/>
      </p:ext>
    </p:extLst>
  </p:cSld>
  <p:clrMapOvr>
    <a:overrideClrMapping bg1="lt1" tx1="dk1" bg2="lt2" tx2="dk2" accent1="accent1" accent2="accent2" accent3="accent3" accent4="accent4" accent5="accent5" accent6="accent6" hlink="hlink" folHlink="folHlink"/>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82995030"/>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AA9F782-6A69-4A5A-B964-767709FCC40B}" type="slidenum">
              <a:rPr lang="en-US" smtClean="0"/>
              <a:pPr/>
              <a:t>‹#›</a:t>
            </a:fld>
            <a:endParaRPr lang="en-US"/>
          </a:p>
        </p:txBody>
      </p:sp>
    </p:spTree>
    <p:extLst>
      <p:ext uri="{BB962C8B-B14F-4D97-AF65-F5344CB8AC3E}">
        <p14:creationId xmlns:p14="http://schemas.microsoft.com/office/powerpoint/2010/main" val="2695462285"/>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extLst>
      <p:ext uri="{BB962C8B-B14F-4D97-AF65-F5344CB8AC3E}">
        <p14:creationId xmlns:p14="http://schemas.microsoft.com/office/powerpoint/2010/main" val="3369874635"/>
      </p:ext>
    </p:extLst>
  </p:cSld>
  <p:clrMapOvr>
    <a:overrideClrMapping bg1="lt1" tx1="dk1" bg2="lt2" tx2="dk2" accent1="accent1" accent2="accent2" accent3="accent3" accent4="accent4" accent5="accent5" accent6="accent6" hlink="hlink" folHlink="folHlink"/>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extLst>
      <p:ext uri="{BB962C8B-B14F-4D97-AF65-F5344CB8AC3E}">
        <p14:creationId xmlns:p14="http://schemas.microsoft.com/office/powerpoint/2010/main" val="979351439"/>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2818660126"/>
      </p:ext>
    </p:extLst>
  </p:cSld>
  <p:clrMapOvr>
    <a:overrideClrMapping bg1="lt1" tx1="dk1" bg2="lt2" tx2="dk2" accent1="accent1" accent2="accent2" accent3="accent3" accent4="accent4" accent5="accent5" accent6="accent6" hlink="hlink" folHlink="folHlink"/>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2445643140"/>
      </p:ext>
    </p:extLst>
  </p:cSld>
  <p:clrMapOvr>
    <a:overrideClrMapping bg1="lt1" tx1="dk1" bg2="lt2" tx2="dk2" accent1="accent1" accent2="accent2" accent3="accent3" accent4="accent4" accent5="accent5" accent6="accent6" hlink="hlink" folHlink="folHlink"/>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641556665"/>
      </p:ext>
    </p:extLst>
  </p:cSld>
  <p:clrMapOvr>
    <a:overrideClrMapping bg1="lt1" tx1="dk1" bg2="lt2" tx2="dk2" accent1="accent1" accent2="accent2" accent3="accent3" accent4="accent4" accent5="accent5" accent6="accent6" hlink="hlink" folHlink="folHlink"/>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2609104213"/>
      </p:ext>
    </p:extLst>
  </p:cSld>
  <p:clrMapOvr>
    <a:overrideClrMapping bg1="lt1" tx1="dk1" bg2="lt2" tx2="dk2" accent1="accent1" accent2="accent2" accent3="accent3" accent4="accent4" accent5="accent5" accent6="accent6" hlink="hlink" folHlink="folHlink"/>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3790878783"/>
      </p:ext>
    </p:extLst>
  </p:cSld>
  <p:clrMapOvr>
    <a:overrideClrMapping bg1="lt1" tx1="dk1" bg2="lt2" tx2="dk2" accent1="accent1" accent2="accent2" accent3="accent3" accent4="accent4" accent5="accent5" accent6="accent6" hlink="hlink" folHlink="folHlink"/>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2696849603"/>
      </p:ext>
    </p:extLst>
  </p:cSld>
  <p:clrMapOvr>
    <a:overrideClrMapping bg1="lt1" tx1="dk1" bg2="lt2" tx2="dk2" accent1="accent1" accent2="accent2" accent3="accent3" accent4="accent4" accent5="accent5" accent6="accent6" hlink="hlink" folHlink="folHlink"/>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2197934565"/>
      </p:ext>
    </p:extLst>
  </p:cSld>
  <p:clrMapOvr>
    <a:overrideClrMapping bg1="lt1" tx1="dk1" bg2="lt2" tx2="dk2" accent1="accent1" accent2="accent2" accent3="accent3" accent4="accent4" accent5="accent5" accent6="accent6" hlink="hlink" folHlink="folHlink"/>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94009660"/>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AA9F782-6A69-4A5A-B964-767709FCC40B}" type="slidenum">
              <a:rPr lang="en-US" smtClean="0"/>
              <a:pPr/>
              <a:t>‹#›</a:t>
            </a:fld>
            <a:endParaRPr lang="en-US"/>
          </a:p>
        </p:txBody>
      </p:sp>
    </p:spTree>
    <p:extLst>
      <p:ext uri="{BB962C8B-B14F-4D97-AF65-F5344CB8AC3E}">
        <p14:creationId xmlns:p14="http://schemas.microsoft.com/office/powerpoint/2010/main" val="3722821759"/>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extLst>
      <p:ext uri="{BB962C8B-B14F-4D97-AF65-F5344CB8AC3E}">
        <p14:creationId xmlns:p14="http://schemas.microsoft.com/office/powerpoint/2010/main" val="815819775"/>
      </p:ext>
    </p:extLst>
  </p:cSld>
  <p:clrMapOvr>
    <a:overrideClrMapping bg1="lt1" tx1="dk1" bg2="lt2" tx2="dk2" accent1="accent1" accent2="accent2" accent3="accent3" accent4="accent4" accent5="accent5" accent6="accent6" hlink="hlink" folHlink="folHlink"/>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extLst>
      <p:ext uri="{BB962C8B-B14F-4D97-AF65-F5344CB8AC3E}">
        <p14:creationId xmlns:p14="http://schemas.microsoft.com/office/powerpoint/2010/main" val="763132865"/>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598942347"/>
      </p:ext>
    </p:extLst>
  </p:cSld>
  <p:clrMapOvr>
    <a:overrideClrMapping bg1="lt1" tx1="dk1" bg2="lt2" tx2="dk2" accent1="accent1" accent2="accent2" accent3="accent3" accent4="accent4" accent5="accent5" accent6="accent6" hlink="hlink" folHlink="folHlink"/>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1829106327"/>
      </p:ext>
    </p:extLst>
  </p:cSld>
  <p:clrMapOvr>
    <a:overrideClrMapping bg1="lt1" tx1="dk1" bg2="lt2" tx2="dk2" accent1="accent1" accent2="accent2" accent3="accent3" accent4="accent4" accent5="accent5" accent6="accent6" hlink="hlink" folHlink="folHlink"/>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2819188755"/>
      </p:ext>
    </p:extLst>
  </p:cSld>
  <p:clrMapOvr>
    <a:overrideClrMapping bg1="lt1" tx1="dk1" bg2="lt2" tx2="dk2" accent1="accent1" accent2="accent2" accent3="accent3" accent4="accent4" accent5="accent5" accent6="accent6" hlink="hlink" folHlink="folHlink"/>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2517573748"/>
      </p:ext>
    </p:extLst>
  </p:cSld>
  <p:clrMapOvr>
    <a:overrideClrMapping bg1="lt1" tx1="dk1" bg2="lt2" tx2="dk2" accent1="accent1" accent2="accent2" accent3="accent3" accent4="accent4" accent5="accent5" accent6="accent6" hlink="hlink" folHlink="folHlink"/>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1212295566"/>
      </p:ext>
    </p:extLst>
  </p:cSld>
  <p:clrMapOvr>
    <a:overrideClrMapping bg1="lt1" tx1="dk1" bg2="lt2" tx2="dk2" accent1="accent1" accent2="accent2" accent3="accent3" accent4="accent4" accent5="accent5" accent6="accent6" hlink="hlink" folHlink="folHlink"/>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4200273967"/>
      </p:ext>
    </p:extLst>
  </p:cSld>
  <p:clrMapOvr>
    <a:overrideClrMapping bg1="lt1" tx1="dk1" bg2="lt2" tx2="dk2" accent1="accent1" accent2="accent2" accent3="accent3" accent4="accent4" accent5="accent5" accent6="accent6" hlink="hlink" folHlink="folHlink"/>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3434651254"/>
      </p:ext>
    </p:extLst>
  </p:cSld>
  <p:clrMapOvr>
    <a:overrideClrMapping bg1="lt1" tx1="dk1" bg2="lt2" tx2="dk2" accent1="accent1" accent2="accent2" accent3="accent3" accent4="accent4" accent5="accent5" accent6="accent6" hlink="hlink" folHlink="folHlink"/>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1574161386"/>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AA9F782-6A69-4A5A-B964-767709FCC40B}" type="slidenum">
              <a:rPr lang="en-US" smtClean="0"/>
              <a:pPr/>
              <a:t>‹#›</a:t>
            </a:fld>
            <a:endParaRPr lang="en-US"/>
          </a:p>
        </p:txBody>
      </p:sp>
    </p:spTree>
    <p:extLst>
      <p:ext uri="{BB962C8B-B14F-4D97-AF65-F5344CB8AC3E}">
        <p14:creationId xmlns:p14="http://schemas.microsoft.com/office/powerpoint/2010/main" val="2238928910"/>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extLst>
      <p:ext uri="{BB962C8B-B14F-4D97-AF65-F5344CB8AC3E}">
        <p14:creationId xmlns:p14="http://schemas.microsoft.com/office/powerpoint/2010/main" val="43414793"/>
      </p:ext>
    </p:extLst>
  </p:cSld>
  <p:clrMapOvr>
    <a:overrideClrMapping bg1="lt1" tx1="dk1" bg2="lt2" tx2="dk2" accent1="accent1" accent2="accent2" accent3="accent3" accent4="accent4" accent5="accent5" accent6="accent6" hlink="hlink" folHlink="folHlink"/>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extLst>
      <p:ext uri="{BB962C8B-B14F-4D97-AF65-F5344CB8AC3E}">
        <p14:creationId xmlns:p14="http://schemas.microsoft.com/office/powerpoint/2010/main" val="2362697980"/>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2649592376"/>
      </p:ext>
    </p:extLst>
  </p:cSld>
  <p:clrMapOvr>
    <a:overrideClrMapping bg1="lt1" tx1="dk1" bg2="lt2" tx2="dk2" accent1="accent1" accent2="accent2" accent3="accent3" accent4="accent4" accent5="accent5" accent6="accent6" hlink="hlink" folHlink="folHlink"/>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3073086320"/>
      </p:ext>
    </p:extLst>
  </p:cSld>
  <p:clrMapOvr>
    <a:overrideClrMapping bg1="lt1" tx1="dk1" bg2="lt2" tx2="dk2" accent1="accent1" accent2="accent2" accent3="accent3" accent4="accent4" accent5="accent5" accent6="accent6" hlink="hlink" folHlink="folHlink"/>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273574530"/>
      </p:ext>
    </p:extLst>
  </p:cSld>
  <p:clrMapOvr>
    <a:overrideClrMapping bg1="lt1" tx1="dk1" bg2="lt2" tx2="dk2" accent1="accent1" accent2="accent2" accent3="accent3" accent4="accent4" accent5="accent5" accent6="accent6" hlink="hlink" folHlink="folHlink"/>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698951388"/>
      </p:ext>
    </p:extLst>
  </p:cSld>
  <p:clrMapOvr>
    <a:overrideClrMapping bg1="lt1" tx1="dk1" bg2="lt2" tx2="dk2" accent1="accent1" accent2="accent2" accent3="accent3" accent4="accent4" accent5="accent5" accent6="accent6" hlink="hlink" folHlink="folHlink"/>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3912690675"/>
      </p:ext>
    </p:extLst>
  </p:cSld>
  <p:clrMapOvr>
    <a:overrideClrMapping bg1="lt1" tx1="dk1" bg2="lt2" tx2="dk2" accent1="accent1" accent2="accent2" accent3="accent3" accent4="accent4" accent5="accent5" accent6="accent6" hlink="hlink" folHlink="folHlink"/>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3234878377"/>
      </p:ext>
    </p:extLst>
  </p:cSld>
  <p:clrMapOvr>
    <a:overrideClrMapping bg1="lt1" tx1="dk1" bg2="lt2" tx2="dk2" accent1="accent1" accent2="accent2" accent3="accent3" accent4="accent4" accent5="accent5" accent6="accent6" hlink="hlink" folHlink="folHlink"/>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3009296101"/>
      </p:ext>
    </p:extLst>
  </p:cSld>
  <p:clrMapOvr>
    <a:overrideClrMapping bg1="lt1" tx1="dk1" bg2="lt2" tx2="dk2" accent1="accent1" accent2="accent2" accent3="accent3" accent4="accent4" accent5="accent5" accent6="accent6" hlink="hlink" folHlink="folHlink"/>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707291173"/>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AA9F782-6A69-4A5A-B964-767709FCC40B}" type="slidenum">
              <a:rPr lang="en-US" smtClean="0"/>
              <a:pPr/>
              <a:t>‹#›</a:t>
            </a:fld>
            <a:endParaRPr lang="en-US"/>
          </a:p>
        </p:txBody>
      </p:sp>
    </p:spTree>
    <p:extLst>
      <p:ext uri="{BB962C8B-B14F-4D97-AF65-F5344CB8AC3E}">
        <p14:creationId xmlns:p14="http://schemas.microsoft.com/office/powerpoint/2010/main" val="3937630897"/>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extLst>
      <p:ext uri="{BB962C8B-B14F-4D97-AF65-F5344CB8AC3E}">
        <p14:creationId xmlns:p14="http://schemas.microsoft.com/office/powerpoint/2010/main" val="891169828"/>
      </p:ext>
    </p:extLst>
  </p:cSld>
  <p:clrMapOvr>
    <a:overrideClrMapping bg1="lt1" tx1="dk1" bg2="lt2" tx2="dk2" accent1="accent1" accent2="accent2" accent3="accent3" accent4="accent4" accent5="accent5" accent6="accent6" hlink="hlink" folHlink="folHlink"/>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extLst>
      <p:ext uri="{BB962C8B-B14F-4D97-AF65-F5344CB8AC3E}">
        <p14:creationId xmlns:p14="http://schemas.microsoft.com/office/powerpoint/2010/main" val="3722120866"/>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2788852351"/>
      </p:ext>
    </p:extLst>
  </p:cSld>
  <p:clrMapOvr>
    <a:overrideClrMapping bg1="lt1" tx1="dk1" bg2="lt2" tx2="dk2" accent1="accent1" accent2="accent2" accent3="accent3" accent4="accent4" accent5="accent5" accent6="accent6" hlink="hlink" folHlink="folHlink"/>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2585441425"/>
      </p:ext>
    </p:extLst>
  </p:cSld>
  <p:clrMapOvr>
    <a:overrideClrMapping bg1="lt1" tx1="dk1" bg2="lt2" tx2="dk2" accent1="accent1" accent2="accent2" accent3="accent3" accent4="accent4" accent5="accent5" accent6="accent6" hlink="hlink" folHlink="folHlink"/>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2877203065"/>
      </p:ext>
    </p:extLst>
  </p:cSld>
  <p:clrMapOvr>
    <a:overrideClrMapping bg1="lt1" tx1="dk1" bg2="lt2" tx2="dk2" accent1="accent1" accent2="accent2" accent3="accent3" accent4="accent4" accent5="accent5" accent6="accent6" hlink="hlink" folHlink="folHlink"/>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2301203467"/>
      </p:ext>
    </p:extLst>
  </p:cSld>
  <p:clrMapOvr>
    <a:overrideClrMapping bg1="lt1" tx1="dk1" bg2="lt2" tx2="dk2" accent1="accent1" accent2="accent2" accent3="accent3" accent4="accent4" accent5="accent5" accent6="accent6" hlink="hlink" folHlink="folHlink"/>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2132719095"/>
      </p:ext>
    </p:extLst>
  </p:cSld>
  <p:clrMapOvr>
    <a:overrideClrMapping bg1="lt1" tx1="dk1" bg2="lt2" tx2="dk2" accent1="accent1" accent2="accent2" accent3="accent3" accent4="accent4" accent5="accent5" accent6="accent6" hlink="hlink" folHlink="folHlink"/>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855722995"/>
      </p:ext>
    </p:extLst>
  </p:cSld>
  <p:clrMapOvr>
    <a:overrideClrMapping bg1="lt1" tx1="dk1" bg2="lt2" tx2="dk2" accent1="accent1" accent2="accent2" accent3="accent3" accent4="accent4" accent5="accent5" accent6="accent6" hlink="hlink" folHlink="folHlink"/>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2216010884"/>
      </p:ext>
    </p:extLst>
  </p:cSld>
  <p:clrMapOvr>
    <a:overrideClrMapping bg1="lt1" tx1="dk1" bg2="lt2" tx2="dk2" accent1="accent1" accent2="accent2" accent3="accent3" accent4="accent4" accent5="accent5" accent6="accent6" hlink="hlink" folHlink="folHlink"/>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2273840974"/>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AA9F782-6A69-4A5A-B964-767709FCC40B}" type="slidenum">
              <a:rPr lang="en-US" smtClean="0"/>
              <a:pPr/>
              <a:t>‹#›</a:t>
            </a:fld>
            <a:endParaRPr lang="en-US"/>
          </a:p>
        </p:txBody>
      </p:sp>
    </p:spTree>
    <p:extLst>
      <p:ext uri="{BB962C8B-B14F-4D97-AF65-F5344CB8AC3E}">
        <p14:creationId xmlns:p14="http://schemas.microsoft.com/office/powerpoint/2010/main" val="3786182086"/>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extLst>
      <p:ext uri="{BB962C8B-B14F-4D97-AF65-F5344CB8AC3E}">
        <p14:creationId xmlns:p14="http://schemas.microsoft.com/office/powerpoint/2010/main" val="2101958824"/>
      </p:ext>
    </p:extLst>
  </p:cSld>
  <p:clrMapOvr>
    <a:overrideClrMapping bg1="lt1" tx1="dk1" bg2="lt2" tx2="dk2" accent1="accent1" accent2="accent2" accent3="accent3" accent4="accent4" accent5="accent5" accent6="accent6" hlink="hlink" folHlink="folHlink"/>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extLst>
      <p:ext uri="{BB962C8B-B14F-4D97-AF65-F5344CB8AC3E}">
        <p14:creationId xmlns:p14="http://schemas.microsoft.com/office/powerpoint/2010/main" val="4084135820"/>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264676642"/>
      </p:ext>
    </p:extLst>
  </p:cSld>
  <p:clrMapOvr>
    <a:overrideClrMapping bg1="lt1" tx1="dk1" bg2="lt2" tx2="dk2" accent1="accent1" accent2="accent2" accent3="accent3" accent4="accent4" accent5="accent5" accent6="accent6" hlink="hlink" folHlink="folHlink"/>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1789795664"/>
      </p:ext>
    </p:extLst>
  </p:cSld>
  <p:clrMapOvr>
    <a:overrideClrMapping bg1="lt1" tx1="dk1" bg2="lt2" tx2="dk2" accent1="accent1" accent2="accent2" accent3="accent3" accent4="accent4" accent5="accent5" accent6="accent6" hlink="hlink" folHlink="folHlink"/>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1227484734"/>
      </p:ext>
    </p:extLst>
  </p:cSld>
  <p:clrMapOvr>
    <a:overrideClrMapping bg1="lt1" tx1="dk1" bg2="lt2" tx2="dk2" accent1="accent1" accent2="accent2" accent3="accent3" accent4="accent4" accent5="accent5" accent6="accent6" hlink="hlink" folHlink="folHlink"/>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764880245"/>
      </p:ext>
    </p:extLst>
  </p:cSld>
  <p:clrMapOvr>
    <a:overrideClrMapping bg1="lt1" tx1="dk1" bg2="lt2" tx2="dk2" accent1="accent1" accent2="accent2" accent3="accent3" accent4="accent4" accent5="accent5" accent6="accent6" hlink="hlink" folHlink="folHlink"/>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3544195604"/>
      </p:ext>
    </p:extLst>
  </p:cSld>
  <p:clrMapOvr>
    <a:overrideClrMapping bg1="lt1" tx1="dk1" bg2="lt2" tx2="dk2" accent1="accent1" accent2="accent2" accent3="accent3" accent4="accent4" accent5="accent5" accent6="accent6" hlink="hlink" folHlink="folHlink"/>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2358033389"/>
      </p:ext>
    </p:extLst>
  </p:cSld>
  <p:clrMapOvr>
    <a:overrideClrMapping bg1="lt1" tx1="dk1" bg2="lt2" tx2="dk2" accent1="accent1" accent2="accent2" accent3="accent3" accent4="accent4" accent5="accent5" accent6="accent6" hlink="hlink" folHlink="folHlink"/>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711423493"/>
      </p:ext>
    </p:extLst>
  </p:cSld>
  <p:clrMapOvr>
    <a:overrideClrMapping bg1="lt1" tx1="dk1" bg2="lt2" tx2="dk2" accent1="accent1" accent2="accent2" accent3="accent3" accent4="accent4" accent5="accent5" accent6="accent6" hlink="hlink" folHlink="folHlink"/>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194486155"/>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AA9F782-6A69-4A5A-B964-767709FCC40B}" type="slidenum">
              <a:rPr lang="en-US" smtClean="0"/>
              <a:pPr/>
              <a:t>‹#›</a:t>
            </a:fld>
            <a:endParaRPr lang="en-US"/>
          </a:p>
        </p:txBody>
      </p:sp>
    </p:spTree>
    <p:extLst>
      <p:ext uri="{BB962C8B-B14F-4D97-AF65-F5344CB8AC3E}">
        <p14:creationId xmlns:p14="http://schemas.microsoft.com/office/powerpoint/2010/main" val="833073726"/>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extLst>
      <p:ext uri="{BB962C8B-B14F-4D97-AF65-F5344CB8AC3E}">
        <p14:creationId xmlns:p14="http://schemas.microsoft.com/office/powerpoint/2010/main" val="65414577"/>
      </p:ext>
    </p:extLst>
  </p:cSld>
  <p:clrMapOvr>
    <a:overrideClrMapping bg1="lt1" tx1="dk1" bg2="lt2" tx2="dk2" accent1="accent1" accent2="accent2" accent3="accent3" accent4="accent4" accent5="accent5" accent6="accent6" hlink="hlink" folHlink="folHlink"/>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extLst>
      <p:ext uri="{BB962C8B-B14F-4D97-AF65-F5344CB8AC3E}">
        <p14:creationId xmlns:p14="http://schemas.microsoft.com/office/powerpoint/2010/main" val="3968306009"/>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3685722689"/>
      </p:ext>
    </p:extLst>
  </p:cSld>
  <p:clrMapOvr>
    <a:overrideClrMapping bg1="lt1" tx1="dk1" bg2="lt2" tx2="dk2" accent1="accent1" accent2="accent2" accent3="accent3" accent4="accent4" accent5="accent5" accent6="accent6" hlink="hlink" folHlink="folHlink"/>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1646336707"/>
      </p:ext>
    </p:extLst>
  </p:cSld>
  <p:clrMapOvr>
    <a:overrideClrMapping bg1="lt1" tx1="dk1" bg2="lt2" tx2="dk2" accent1="accent1" accent2="accent2" accent3="accent3" accent4="accent4" accent5="accent5" accent6="accent6" hlink="hlink" folHlink="folHlink"/>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819175610"/>
      </p:ext>
    </p:extLst>
  </p:cSld>
  <p:clrMapOvr>
    <a:overrideClrMapping bg1="lt1" tx1="dk1" bg2="lt2" tx2="dk2" accent1="accent1" accent2="accent2" accent3="accent3" accent4="accent4" accent5="accent5" accent6="accent6" hlink="hlink" folHlink="folHlink"/>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2674774872"/>
      </p:ext>
    </p:extLst>
  </p:cSld>
  <p:clrMapOvr>
    <a:overrideClrMapping bg1="lt1" tx1="dk1" bg2="lt2" tx2="dk2" accent1="accent1" accent2="accent2" accent3="accent3" accent4="accent4" accent5="accent5" accent6="accent6" hlink="hlink" folHlink="folHlink"/>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2354853142"/>
      </p:ext>
    </p:extLst>
  </p:cSld>
  <p:clrMapOvr>
    <a:overrideClrMapping bg1="lt1" tx1="dk1" bg2="lt2" tx2="dk2" accent1="accent1" accent2="accent2" accent3="accent3" accent4="accent4" accent5="accent5" accent6="accent6" hlink="hlink" folHlink="folHlink"/>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4200593638"/>
      </p:ext>
    </p:extLst>
  </p:cSld>
  <p:clrMapOvr>
    <a:overrideClrMapping bg1="lt1" tx1="dk1" bg2="lt2" tx2="dk2" accent1="accent1" accent2="accent2" accent3="accent3" accent4="accent4" accent5="accent5" accent6="accent6" hlink="hlink" folHlink="folHlink"/>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205438178"/>
      </p:ext>
    </p:extLst>
  </p:cSld>
  <p:clrMapOvr>
    <a:overrideClrMapping bg1="lt1" tx1="dk1" bg2="lt2" tx2="dk2" accent1="accent1" accent2="accent2" accent3="accent3" accent4="accent4" accent5="accent5" accent6="accent6" hlink="hlink" folHlink="folHlink"/>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1862506427"/>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AA9F782-6A69-4A5A-B964-767709FCC40B}" type="slidenum">
              <a:rPr lang="en-US" smtClean="0"/>
              <a:pPr/>
              <a:t>‹#›</a:t>
            </a:fld>
            <a:endParaRPr lang="en-US"/>
          </a:p>
        </p:txBody>
      </p:sp>
    </p:spTree>
    <p:extLst>
      <p:ext uri="{BB962C8B-B14F-4D97-AF65-F5344CB8AC3E}">
        <p14:creationId xmlns:p14="http://schemas.microsoft.com/office/powerpoint/2010/main" val="340982087"/>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extLst>
      <p:ext uri="{BB962C8B-B14F-4D97-AF65-F5344CB8AC3E}">
        <p14:creationId xmlns:p14="http://schemas.microsoft.com/office/powerpoint/2010/main" val="1371190909"/>
      </p:ext>
    </p:extLst>
  </p:cSld>
  <p:clrMapOvr>
    <a:overrideClrMapping bg1="lt1" tx1="dk1" bg2="lt2" tx2="dk2" accent1="accent1" accent2="accent2" accent3="accent3" accent4="accent4" accent5="accent5" accent6="accent6" hlink="hlink" folHlink="folHlink"/>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extLst>
      <p:ext uri="{BB962C8B-B14F-4D97-AF65-F5344CB8AC3E}">
        <p14:creationId xmlns:p14="http://schemas.microsoft.com/office/powerpoint/2010/main" val="2081196762"/>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1395050632"/>
      </p:ext>
    </p:extLst>
  </p:cSld>
  <p:clrMapOvr>
    <a:overrideClrMapping bg1="lt1" tx1="dk1" bg2="lt2" tx2="dk2" accent1="accent1" accent2="accent2" accent3="accent3" accent4="accent4" accent5="accent5" accent6="accent6" hlink="hlink" folHlink="folHlink"/>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3159908636"/>
      </p:ext>
    </p:extLst>
  </p:cSld>
  <p:clrMapOvr>
    <a:overrideClrMapping bg1="lt1" tx1="dk1" bg2="lt2" tx2="dk2" accent1="accent1" accent2="accent2" accent3="accent3" accent4="accent4" accent5="accent5" accent6="accent6" hlink="hlink" folHlink="folHlink"/>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1715189983"/>
      </p:ext>
    </p:extLst>
  </p:cSld>
  <p:clrMapOvr>
    <a:overrideClrMapping bg1="lt1" tx1="dk1" bg2="lt2" tx2="dk2" accent1="accent1" accent2="accent2" accent3="accent3" accent4="accent4" accent5="accent5" accent6="accent6" hlink="hlink" folHlink="folHlink"/>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4044598243"/>
      </p:ext>
    </p:extLst>
  </p:cSld>
  <p:clrMapOvr>
    <a:overrideClrMapping bg1="lt1" tx1="dk1" bg2="lt2" tx2="dk2" accent1="accent1" accent2="accent2" accent3="accent3" accent4="accent4" accent5="accent5" accent6="accent6" hlink="hlink" folHlink="folHlink"/>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1823080591"/>
      </p:ext>
    </p:extLst>
  </p:cSld>
  <p:clrMapOvr>
    <a:overrideClrMapping bg1="lt1" tx1="dk1" bg2="lt2" tx2="dk2" accent1="accent1" accent2="accent2" accent3="accent3" accent4="accent4" accent5="accent5" accent6="accent6" hlink="hlink" folHlink="folHlink"/>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1561372151"/>
      </p:ext>
    </p:extLst>
  </p:cSld>
  <p:clrMapOvr>
    <a:overrideClrMapping bg1="lt1" tx1="dk1" bg2="lt2" tx2="dk2" accent1="accent1" accent2="accent2" accent3="accent3" accent4="accent4" accent5="accent5" accent6="accent6" hlink="hlink" folHlink="folHlink"/>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3803645236"/>
      </p:ext>
    </p:extLst>
  </p:cSld>
  <p:clrMapOvr>
    <a:overrideClrMapping bg1="lt1" tx1="dk1" bg2="lt2" tx2="dk2" accent1="accent1" accent2="accent2" accent3="accent3" accent4="accent4" accent5="accent5" accent6="accent6" hlink="hlink" folHlink="folHlink"/>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759259808"/>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AA9F782-6A69-4A5A-B964-767709FCC40B}" type="slidenum">
              <a:rPr lang="en-US" smtClean="0"/>
              <a:pPr/>
              <a:t>‹#›</a:t>
            </a:fld>
            <a:endParaRPr lang="en-US"/>
          </a:p>
        </p:txBody>
      </p:sp>
    </p:spTree>
    <p:extLst>
      <p:ext uri="{BB962C8B-B14F-4D97-AF65-F5344CB8AC3E}">
        <p14:creationId xmlns:p14="http://schemas.microsoft.com/office/powerpoint/2010/main" val="955551862"/>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extLst>
      <p:ext uri="{BB962C8B-B14F-4D97-AF65-F5344CB8AC3E}">
        <p14:creationId xmlns:p14="http://schemas.microsoft.com/office/powerpoint/2010/main" val="1314190711"/>
      </p:ext>
    </p:extLst>
  </p:cSld>
  <p:clrMapOvr>
    <a:overrideClrMapping bg1="lt1" tx1="dk1" bg2="lt2" tx2="dk2" accent1="accent1" accent2="accent2" accent3="accent3" accent4="accent4" accent5="accent5" accent6="accent6" hlink="hlink" folHlink="folHlink"/>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extLst>
      <p:ext uri="{BB962C8B-B14F-4D97-AF65-F5344CB8AC3E}">
        <p14:creationId xmlns:p14="http://schemas.microsoft.com/office/powerpoint/2010/main" val="1100839524"/>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1558886946"/>
      </p:ext>
    </p:extLst>
  </p:cSld>
  <p:clrMapOvr>
    <a:overrideClrMapping bg1="lt1" tx1="dk1" bg2="lt2" tx2="dk2" accent1="accent1" accent2="accent2" accent3="accent3" accent4="accent4" accent5="accent5" accent6="accent6" hlink="hlink" folHlink="folHlink"/>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2110049516"/>
      </p:ext>
    </p:extLst>
  </p:cSld>
  <p:clrMapOvr>
    <a:overrideClrMapping bg1="lt1" tx1="dk1" bg2="lt2" tx2="dk2" accent1="accent1" accent2="accent2" accent3="accent3" accent4="accent4" accent5="accent5" accent6="accent6" hlink="hlink" folHlink="folHlink"/>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317451705"/>
      </p:ext>
    </p:extLst>
  </p:cSld>
  <p:clrMapOvr>
    <a:overrideClrMapping bg1="lt1" tx1="dk1" bg2="lt2" tx2="dk2" accent1="accent1" accent2="accent2" accent3="accent3" accent4="accent4" accent5="accent5" accent6="accent6" hlink="hlink" folHlink="folHlink"/>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1282877745"/>
      </p:ext>
    </p:extLst>
  </p:cSld>
  <p:clrMapOvr>
    <a:overrideClrMapping bg1="lt1" tx1="dk1" bg2="lt2" tx2="dk2" accent1="accent1" accent2="accent2" accent3="accent3" accent4="accent4" accent5="accent5" accent6="accent6" hlink="hlink" folHlink="folHlink"/>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2752989129"/>
      </p:ext>
    </p:extLst>
  </p:cSld>
  <p:clrMapOvr>
    <a:overrideClrMapping bg1="lt1" tx1="dk1" bg2="lt2" tx2="dk2" accent1="accent1" accent2="accent2" accent3="accent3" accent4="accent4" accent5="accent5" accent6="accent6" hlink="hlink" folHlink="folHlink"/>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1733785742"/>
      </p:ext>
    </p:extLst>
  </p:cSld>
  <p:clrMapOvr>
    <a:overrideClrMapping bg1="lt1" tx1="dk1" bg2="lt2" tx2="dk2" accent1="accent1" accent2="accent2" accent3="accent3" accent4="accent4" accent5="accent5" accent6="accent6" hlink="hlink" folHlink="folHlink"/>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3172133557"/>
      </p:ext>
    </p:extLst>
  </p:cSld>
  <p:clrMapOvr>
    <a:overrideClrMapping bg1="lt1" tx1="dk1" bg2="lt2" tx2="dk2" accent1="accent1" accent2="accent2" accent3="accent3" accent4="accent4" accent5="accent5" accent6="accent6" hlink="hlink" folHlink="folHlink"/>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1865797370"/>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AA9F782-6A69-4A5A-B964-767709FCC40B}" type="slidenum">
              <a:rPr lang="en-US" smtClean="0"/>
              <a:pPr/>
              <a:t>‹#›</a:t>
            </a:fld>
            <a:endParaRPr lang="en-US"/>
          </a:p>
        </p:txBody>
      </p:sp>
    </p:spTree>
    <p:extLst>
      <p:ext uri="{BB962C8B-B14F-4D97-AF65-F5344CB8AC3E}">
        <p14:creationId xmlns:p14="http://schemas.microsoft.com/office/powerpoint/2010/main" val="1366480260"/>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extLst>
      <p:ext uri="{BB962C8B-B14F-4D97-AF65-F5344CB8AC3E}">
        <p14:creationId xmlns:p14="http://schemas.microsoft.com/office/powerpoint/2010/main" val="2645568685"/>
      </p:ext>
    </p:extLst>
  </p:cSld>
  <p:clrMapOvr>
    <a:overrideClrMapping bg1="lt1" tx1="dk1" bg2="lt2" tx2="dk2" accent1="accent1" accent2="accent2" accent3="accent3" accent4="accent4" accent5="accent5" accent6="accent6" hlink="hlink" folHlink="folHlink"/>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extLst>
      <p:ext uri="{BB962C8B-B14F-4D97-AF65-F5344CB8AC3E}">
        <p14:creationId xmlns:p14="http://schemas.microsoft.com/office/powerpoint/2010/main" val="917411230"/>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260651651"/>
      </p:ext>
    </p:extLst>
  </p:cSld>
  <p:clrMapOvr>
    <a:overrideClrMapping bg1="lt1" tx1="dk1" bg2="lt2" tx2="dk2" accent1="accent1" accent2="accent2" accent3="accent3" accent4="accent4" accent5="accent5" accent6="accent6" hlink="hlink" folHlink="folHlink"/>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3406270401"/>
      </p:ext>
    </p:extLst>
  </p:cSld>
  <p:clrMapOvr>
    <a:overrideClrMapping bg1="lt1" tx1="dk1" bg2="lt2" tx2="dk2" accent1="accent1" accent2="accent2" accent3="accent3" accent4="accent4" accent5="accent5" accent6="accent6" hlink="hlink" folHlink="folHlink"/>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161220183"/>
      </p:ext>
    </p:extLst>
  </p:cSld>
  <p:clrMapOvr>
    <a:overrideClrMapping bg1="lt1" tx1="dk1" bg2="lt2" tx2="dk2" accent1="accent1" accent2="accent2" accent3="accent3" accent4="accent4" accent5="accent5" accent6="accent6" hlink="hlink" folHlink="folHlink"/>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342231188"/>
      </p:ext>
    </p:extLst>
  </p:cSld>
  <p:clrMapOvr>
    <a:overrideClrMapping bg1="lt1" tx1="dk1" bg2="lt2" tx2="dk2" accent1="accent1" accent2="accent2" accent3="accent3" accent4="accent4" accent5="accent5" accent6="accent6" hlink="hlink" folHlink="folHlink"/>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1801238128"/>
      </p:ext>
    </p:extLst>
  </p:cSld>
  <p:clrMapOvr>
    <a:overrideClrMapping bg1="lt1" tx1="dk1" bg2="lt2" tx2="dk2" accent1="accent1" accent2="accent2" accent3="accent3" accent4="accent4" accent5="accent5" accent6="accent6" hlink="hlink" folHlink="folHlink"/>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2602037552"/>
      </p:ext>
    </p:extLst>
  </p:cSld>
  <p:clrMapOvr>
    <a:overrideClrMapping bg1="lt1" tx1="dk1" bg2="lt2" tx2="dk2" accent1="accent1" accent2="accent2" accent3="accent3" accent4="accent4" accent5="accent5" accent6="accent6" hlink="hlink" folHlink="folHlink"/>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4198935458"/>
      </p:ext>
    </p:extLst>
  </p:cSld>
  <p:clrMapOvr>
    <a:overrideClrMapping bg1="lt1" tx1="dk1" bg2="lt2" tx2="dk2" accent1="accent1" accent2="accent2" accent3="accent3" accent4="accent4" accent5="accent5" accent6="accent6" hlink="hlink" folHlink="folHlink"/>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2037302091"/>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AA9F782-6A69-4A5A-B964-767709FCC40B}" type="slidenum">
              <a:rPr lang="en-US" smtClean="0"/>
              <a:pPr/>
              <a:t>‹#›</a:t>
            </a:fld>
            <a:endParaRPr lang="en-US"/>
          </a:p>
        </p:txBody>
      </p:sp>
    </p:spTree>
    <p:extLst>
      <p:ext uri="{BB962C8B-B14F-4D97-AF65-F5344CB8AC3E}">
        <p14:creationId xmlns:p14="http://schemas.microsoft.com/office/powerpoint/2010/main" val="1037187978"/>
      </p:ext>
    </p:extLst>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extLst>
      <p:ext uri="{BB962C8B-B14F-4D97-AF65-F5344CB8AC3E}">
        <p14:creationId xmlns:p14="http://schemas.microsoft.com/office/powerpoint/2010/main" val="1797026573"/>
      </p:ext>
    </p:extLst>
  </p:cSld>
  <p:clrMapOvr>
    <a:overrideClrMapping bg1="lt1" tx1="dk1" bg2="lt2" tx2="dk2" accent1="accent1" accent2="accent2" accent3="accent3" accent4="accent4" accent5="accent5" accent6="accent6" hlink="hlink" folHlink="folHlink"/>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extLst>
      <p:ext uri="{BB962C8B-B14F-4D97-AF65-F5344CB8AC3E}">
        <p14:creationId xmlns:p14="http://schemas.microsoft.com/office/powerpoint/2010/main" val="3171708666"/>
      </p:ext>
    </p:extLst>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1698395837"/>
      </p:ext>
    </p:extLst>
  </p:cSld>
  <p:clrMapOvr>
    <a:overrideClrMapping bg1="lt1" tx1="dk1" bg2="lt2" tx2="dk2" accent1="accent1" accent2="accent2" accent3="accent3" accent4="accent4" accent5="accent5" accent6="accent6" hlink="hlink" folHlink="folHlink"/>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2347540263"/>
      </p:ext>
    </p:extLst>
  </p:cSld>
  <p:clrMapOvr>
    <a:overrideClrMapping bg1="lt1" tx1="dk1" bg2="lt2" tx2="dk2" accent1="accent1" accent2="accent2" accent3="accent3" accent4="accent4" accent5="accent5" accent6="accent6" hlink="hlink" folHlink="folHlink"/>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1192713047"/>
      </p:ext>
    </p:extLst>
  </p:cSld>
  <p:clrMapOvr>
    <a:overrideClrMapping bg1="lt1" tx1="dk1" bg2="lt2" tx2="dk2" accent1="accent1" accent2="accent2" accent3="accent3" accent4="accent4" accent5="accent5" accent6="accent6" hlink="hlink" folHlink="folHlink"/>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1768301927"/>
      </p:ext>
    </p:extLst>
  </p:cSld>
  <p:clrMapOvr>
    <a:overrideClrMapping bg1="lt1" tx1="dk1" bg2="lt2" tx2="dk2" accent1="accent1" accent2="accent2" accent3="accent3" accent4="accent4" accent5="accent5" accent6="accent6" hlink="hlink" folHlink="folHlink"/>
  </p:clrMapOvr>
</p:sldLayout>
</file>

<file path=ppt/slideLayouts/slideLayout267.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2906445773"/>
      </p:ext>
    </p:extLst>
  </p:cSld>
  <p:clrMapOvr>
    <a:overrideClrMapping bg1="lt1" tx1="dk1" bg2="lt2" tx2="dk2" accent1="accent1" accent2="accent2" accent3="accent3" accent4="accent4" accent5="accent5" accent6="accent6" hlink="hlink" folHlink="folHlink"/>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1633212953"/>
      </p:ext>
    </p:extLst>
  </p:cSld>
  <p:clrMapOvr>
    <a:overrideClrMapping bg1="lt1" tx1="dk1" bg2="lt2" tx2="dk2" accent1="accent1" accent2="accent2" accent3="accent3" accent4="accent4" accent5="accent5" accent6="accent6" hlink="hlink" folHlink="folHlink"/>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2536267805"/>
      </p:ext>
    </p:extLst>
  </p:cSld>
  <p:clrMapOvr>
    <a:overrideClrMapping bg1="lt1" tx1="dk1" bg2="lt2" tx2="dk2" accent1="accent1" accent2="accent2" accent3="accent3" accent4="accent4" accent5="accent5" accent6="accent6" hlink="hlink" folHlink="folHlink"/>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181594832"/>
      </p:ext>
    </p:extLst>
  </p:cSld>
  <p:clrMapOvr>
    <a:masterClrMapping/>
  </p:clrMapOvr>
</p:sldLayout>
</file>

<file path=ppt/slideLayouts/slideLayout27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AA9F782-6A69-4A5A-B964-767709FCC40B}" type="slidenum">
              <a:rPr lang="en-US" smtClean="0"/>
              <a:pPr/>
              <a:t>‹#›</a:t>
            </a:fld>
            <a:endParaRPr lang="en-US"/>
          </a:p>
        </p:txBody>
      </p:sp>
    </p:spTree>
    <p:extLst>
      <p:ext uri="{BB962C8B-B14F-4D97-AF65-F5344CB8AC3E}">
        <p14:creationId xmlns:p14="http://schemas.microsoft.com/office/powerpoint/2010/main" val="2934765441"/>
      </p:ext>
    </p:extLst>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extLst>
      <p:ext uri="{BB962C8B-B14F-4D97-AF65-F5344CB8AC3E}">
        <p14:creationId xmlns:p14="http://schemas.microsoft.com/office/powerpoint/2010/main" val="269186857"/>
      </p:ext>
    </p:extLst>
  </p:cSld>
  <p:clrMapOvr>
    <a:overrideClrMapping bg1="lt1" tx1="dk1" bg2="lt2" tx2="dk2" accent1="accent1" accent2="accent2" accent3="accent3" accent4="accent4" accent5="accent5" accent6="accent6" hlink="hlink" folHlink="folHlink"/>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extLst>
      <p:ext uri="{BB962C8B-B14F-4D97-AF65-F5344CB8AC3E}">
        <p14:creationId xmlns:p14="http://schemas.microsoft.com/office/powerpoint/2010/main" val="1094986368"/>
      </p:ext>
    </p:extLst>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4078943209"/>
      </p:ext>
    </p:extLst>
  </p:cSld>
  <p:clrMapOvr>
    <a:overrideClrMapping bg1="lt1" tx1="dk1" bg2="lt2" tx2="dk2" accent1="accent1" accent2="accent2" accent3="accent3" accent4="accent4" accent5="accent5" accent6="accent6" hlink="hlink" folHlink="folHlink"/>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3957230098"/>
      </p:ext>
    </p:extLst>
  </p:cSld>
  <p:clrMapOvr>
    <a:overrideClrMapping bg1="lt1" tx1="dk1" bg2="lt2" tx2="dk2" accent1="accent1" accent2="accent2" accent3="accent3" accent4="accent4" accent5="accent5" accent6="accent6" hlink="hlink" folHlink="folHlink"/>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3402731950"/>
      </p:ext>
    </p:extLst>
  </p:cSld>
  <p:clrMapOvr>
    <a:overrideClrMapping bg1="lt1" tx1="dk1" bg2="lt2" tx2="dk2" accent1="accent1" accent2="accent2" accent3="accent3" accent4="accent4" accent5="accent5" accent6="accent6" hlink="hlink" folHlink="folHlink"/>
  </p:clrMapOvr>
</p:sldLayout>
</file>

<file path=ppt/slideLayouts/slideLayout277.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1701944295"/>
      </p:ext>
    </p:extLst>
  </p:cSld>
  <p:clrMapOvr>
    <a:overrideClrMapping bg1="lt1" tx1="dk1" bg2="lt2" tx2="dk2" accent1="accent1" accent2="accent2" accent3="accent3" accent4="accent4" accent5="accent5" accent6="accent6" hlink="hlink" folHlink="folHlink"/>
  </p:clrMapOvr>
</p:sldLayout>
</file>

<file path=ppt/slideLayouts/slideLayout278.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1543528365"/>
      </p:ext>
    </p:extLst>
  </p:cSld>
  <p:clrMapOvr>
    <a:overrideClrMapping bg1="lt1" tx1="dk1" bg2="lt2" tx2="dk2" accent1="accent1" accent2="accent2" accent3="accent3" accent4="accent4" accent5="accent5" accent6="accent6" hlink="hlink" folHlink="folHlink"/>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1554597562"/>
      </p:ext>
    </p:extLst>
  </p:cSld>
  <p:clrMapOvr>
    <a:overrideClrMapping bg1="lt1" tx1="dk1" bg2="lt2" tx2="dk2" accent1="accent1" accent2="accent2" accent3="accent3" accent4="accent4" accent5="accent5" accent6="accent6" hlink="hlink" folHlink="folHlink"/>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533827475"/>
      </p:ext>
    </p:extLst>
  </p:cSld>
  <p:clrMapOvr>
    <a:overrideClrMapping bg1="lt1" tx1="dk1" bg2="lt2" tx2="dk2" accent1="accent1" accent2="accent2" accent3="accent3" accent4="accent4" accent5="accent5" accent6="accent6" hlink="hlink" folHlink="folHlink"/>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4259828487"/>
      </p:ext>
    </p:extLst>
  </p:cSld>
  <p:clrMapOvr>
    <a:masterClrMapping/>
  </p:clrMapOvr>
</p:sldLayout>
</file>

<file path=ppt/slideLayouts/slideLayout28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AA9F782-6A69-4A5A-B964-767709FCC40B}" type="slidenum">
              <a:rPr lang="en-US" smtClean="0"/>
              <a:pPr/>
              <a:t>‹#›</a:t>
            </a:fld>
            <a:endParaRPr lang="en-US"/>
          </a:p>
        </p:txBody>
      </p:sp>
    </p:spTree>
    <p:extLst>
      <p:ext uri="{BB962C8B-B14F-4D97-AF65-F5344CB8AC3E}">
        <p14:creationId xmlns:p14="http://schemas.microsoft.com/office/powerpoint/2010/main" val="1473089257"/>
      </p:ext>
    </p:extLst>
  </p:cSld>
  <p:clrMapOvr>
    <a:masterClrMapping/>
  </p:clrMapOvr>
</p:sldLayout>
</file>

<file path=ppt/slideLayouts/slideLayout28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extLst>
      <p:ext uri="{BB962C8B-B14F-4D97-AF65-F5344CB8AC3E}">
        <p14:creationId xmlns:p14="http://schemas.microsoft.com/office/powerpoint/2010/main" val="1995585024"/>
      </p:ext>
    </p:extLst>
  </p:cSld>
  <p:clrMapOvr>
    <a:overrideClrMapping bg1="lt1" tx1="dk1" bg2="lt2" tx2="dk2" accent1="accent1" accent2="accent2" accent3="accent3" accent4="accent4" accent5="accent5" accent6="accent6" hlink="hlink" folHlink="folHlink"/>
  </p:clrMapOvr>
</p:sldLayout>
</file>

<file path=ppt/slideLayouts/slideLayout28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extLst>
      <p:ext uri="{BB962C8B-B14F-4D97-AF65-F5344CB8AC3E}">
        <p14:creationId xmlns:p14="http://schemas.microsoft.com/office/powerpoint/2010/main" val="139777306"/>
      </p:ext>
    </p:extLst>
  </p:cSld>
  <p:clrMapOvr>
    <a:masterClrMapping/>
  </p:clrMapOvr>
</p:sldLayout>
</file>

<file path=ppt/slideLayouts/slideLayout285.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4029759583"/>
      </p:ext>
    </p:extLst>
  </p:cSld>
  <p:clrMapOvr>
    <a:overrideClrMapping bg1="lt1" tx1="dk1" bg2="lt2" tx2="dk2" accent1="accent1" accent2="accent2" accent3="accent3" accent4="accent4" accent5="accent5" accent6="accent6" hlink="hlink" folHlink="folHlink"/>
  </p:clrMapOvr>
</p:sldLayout>
</file>

<file path=ppt/slideLayouts/slideLayout286.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3200659496"/>
      </p:ext>
    </p:extLst>
  </p:cSld>
  <p:clrMapOvr>
    <a:overrideClrMapping bg1="lt1" tx1="dk1" bg2="lt2" tx2="dk2" accent1="accent1" accent2="accent2" accent3="accent3" accent4="accent4" accent5="accent5" accent6="accent6" hlink="hlink" folHlink="folHlink"/>
  </p:clrMapOvr>
</p:sldLayout>
</file>

<file path=ppt/slideLayouts/slideLayout287.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3237509971"/>
      </p:ext>
    </p:extLst>
  </p:cSld>
  <p:clrMapOvr>
    <a:overrideClrMapping bg1="lt1" tx1="dk1" bg2="lt2" tx2="dk2" accent1="accent1" accent2="accent2" accent3="accent3" accent4="accent4" accent5="accent5" accent6="accent6" hlink="hlink" folHlink="folHlink"/>
  </p:clrMapOvr>
</p:sldLayout>
</file>

<file path=ppt/slideLayouts/slideLayout288.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2503135809"/>
      </p:ext>
    </p:extLst>
  </p:cSld>
  <p:clrMapOvr>
    <a:overrideClrMapping bg1="lt1" tx1="dk1" bg2="lt2" tx2="dk2" accent1="accent1" accent2="accent2" accent3="accent3" accent4="accent4" accent5="accent5" accent6="accent6" hlink="hlink" folHlink="folHlink"/>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307468199"/>
      </p:ext>
    </p:extLst>
  </p:cSld>
  <p:clrMapOvr>
    <a:overrideClrMapping bg1="lt1" tx1="dk1" bg2="lt2" tx2="dk2" accent1="accent1" accent2="accent2" accent3="accent3" accent4="accent4" accent5="accent5" accent6="accent6" hlink="hlink" folHlink="folHlink"/>
  </p:clrMapOvr>
</p:sldLayout>
</file>

<file path=ppt/slideLayouts/slideLayout290.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1714513117"/>
      </p:ext>
    </p:extLst>
  </p:cSld>
  <p:clrMapOvr>
    <a:overrideClrMapping bg1="lt1" tx1="dk1" bg2="lt2" tx2="dk2" accent1="accent1" accent2="accent2" accent3="accent3" accent4="accent4" accent5="accent5" accent6="accent6" hlink="hlink" folHlink="folHlink"/>
  </p:clrMapOvr>
</p:sldLayout>
</file>

<file path=ppt/slideLayouts/slideLayout291.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1316534840"/>
      </p:ext>
    </p:extLst>
  </p:cSld>
  <p:clrMapOvr>
    <a:overrideClrMapping bg1="lt1" tx1="dk1" bg2="lt2" tx2="dk2" accent1="accent1" accent2="accent2" accent3="accent3" accent4="accent4" accent5="accent5" accent6="accent6" hlink="hlink" folHlink="folHlink"/>
  </p:clrMapOvr>
</p:sldLayout>
</file>

<file path=ppt/slideLayouts/slideLayout29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1239771786"/>
      </p:ext>
    </p:extLst>
  </p:cSld>
  <p:clrMapOvr>
    <a:masterClrMapping/>
  </p:clrMapOvr>
</p:sldLayout>
</file>

<file path=ppt/slideLayouts/slideLayout293.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AA9F782-6A69-4A5A-B964-767709FCC40B}" type="slidenum">
              <a:rPr lang="en-US" smtClean="0"/>
              <a:pPr/>
              <a:t>‹#›</a:t>
            </a:fld>
            <a:endParaRPr lang="en-US"/>
          </a:p>
        </p:txBody>
      </p:sp>
    </p:spTree>
    <p:extLst>
      <p:ext uri="{BB962C8B-B14F-4D97-AF65-F5344CB8AC3E}">
        <p14:creationId xmlns:p14="http://schemas.microsoft.com/office/powerpoint/2010/main" val="3817787478"/>
      </p:ext>
    </p:extLst>
  </p:cSld>
  <p:clrMapOvr>
    <a:masterClrMapping/>
  </p:clrMapOvr>
</p:sldLayout>
</file>

<file path=ppt/slideLayouts/slideLayout294.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extLst>
      <p:ext uri="{BB962C8B-B14F-4D97-AF65-F5344CB8AC3E}">
        <p14:creationId xmlns:p14="http://schemas.microsoft.com/office/powerpoint/2010/main" val="770417540"/>
      </p:ext>
    </p:extLst>
  </p:cSld>
  <p:clrMapOvr>
    <a:overrideClrMapping bg1="lt1" tx1="dk1" bg2="lt2" tx2="dk2" accent1="accent1" accent2="accent2" accent3="accent3" accent4="accent4" accent5="accent5" accent6="accent6" hlink="hlink" folHlink="folHlink"/>
  </p:clrMapOvr>
</p:sldLayout>
</file>

<file path=ppt/slideLayouts/slideLayout29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extLst>
      <p:ext uri="{BB962C8B-B14F-4D97-AF65-F5344CB8AC3E}">
        <p14:creationId xmlns:p14="http://schemas.microsoft.com/office/powerpoint/2010/main" val="1114107038"/>
      </p:ext>
    </p:extLst>
  </p:cSld>
  <p:clrMapOvr>
    <a:masterClrMapping/>
  </p:clrMapOvr>
</p:sldLayout>
</file>

<file path=ppt/slideLayouts/slideLayout296.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4153905290"/>
      </p:ext>
    </p:extLst>
  </p:cSld>
  <p:clrMapOvr>
    <a:overrideClrMapping bg1="lt1" tx1="dk1" bg2="lt2" tx2="dk2" accent1="accent1" accent2="accent2" accent3="accent3" accent4="accent4" accent5="accent5" accent6="accent6" hlink="hlink" folHlink="folHlink"/>
  </p:clrMapOvr>
</p:sldLayout>
</file>

<file path=ppt/slideLayouts/slideLayout29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3712032002"/>
      </p:ext>
    </p:extLst>
  </p:cSld>
  <p:clrMapOvr>
    <a:overrideClrMapping bg1="lt1" tx1="dk1" bg2="lt2" tx2="dk2" accent1="accent1" accent2="accent2" accent3="accent3" accent4="accent4" accent5="accent5" accent6="accent6" hlink="hlink" folHlink="folHlink"/>
  </p:clrMapOvr>
</p:sldLayout>
</file>

<file path=ppt/slideLayouts/slideLayout298.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2720832252"/>
      </p:ext>
    </p:extLst>
  </p:cSld>
  <p:clrMapOvr>
    <a:overrideClrMapping bg1="lt1" tx1="dk1" bg2="lt2" tx2="dk2" accent1="accent1" accent2="accent2" accent3="accent3" accent4="accent4" accent5="accent5" accent6="accent6" hlink="hlink" folHlink="folHlink"/>
  </p:clrMapOvr>
</p:sldLayout>
</file>

<file path=ppt/slideLayouts/slideLayout299.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4155716738"/>
      </p:ext>
    </p:extLst>
  </p:cSld>
  <p:clrMapOvr>
    <a:overrideClrMapping bg1="lt1" tx1="dk1" bg2="lt2" tx2="dk2" accent1="accent1" accent2="accent2" accent3="accent3" accent4="accent4" accent5="accent5" accent6="accent6" hlink="hlink" folHlink="folHlink"/>
  </p:clrMapOvr>
</p:sldLayout>
</file>

<file path=ppt/slideLayouts/slideLayout300.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2067362152"/>
      </p:ext>
    </p:extLst>
  </p:cSld>
  <p:clrMapOvr>
    <a:overrideClrMapping bg1="lt1" tx1="dk1" bg2="lt2" tx2="dk2" accent1="accent1" accent2="accent2" accent3="accent3" accent4="accent4" accent5="accent5" accent6="accent6" hlink="hlink" folHlink="folHlink"/>
  </p:clrMapOvr>
</p:sldLayout>
</file>

<file path=ppt/slideLayouts/slideLayout301.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4004277046"/>
      </p:ext>
    </p:extLst>
  </p:cSld>
  <p:clrMapOvr>
    <a:overrideClrMapping bg1="lt1" tx1="dk1" bg2="lt2" tx2="dk2" accent1="accent1" accent2="accent2" accent3="accent3" accent4="accent4" accent5="accent5" accent6="accent6" hlink="hlink" folHlink="folHlink"/>
  </p:clrMapOvr>
</p:sldLayout>
</file>

<file path=ppt/slideLayouts/slideLayout302.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668835026"/>
      </p:ext>
    </p:extLst>
  </p:cSld>
  <p:clrMapOvr>
    <a:overrideClrMapping bg1="lt1" tx1="dk1" bg2="lt2" tx2="dk2" accent1="accent1" accent2="accent2" accent3="accent3" accent4="accent4" accent5="accent5" accent6="accent6" hlink="hlink" folHlink="folHlink"/>
  </p:clrMapOvr>
</p:sldLayout>
</file>

<file path=ppt/slideLayouts/slideLayout30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566667233"/>
      </p:ext>
    </p:extLst>
  </p:cSld>
  <p:clrMapOvr>
    <a:masterClrMapping/>
  </p:clrMapOvr>
</p:sldLayout>
</file>

<file path=ppt/slideLayouts/slideLayout30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AA9F782-6A69-4A5A-B964-767709FCC40B}" type="slidenum">
              <a:rPr lang="en-US" smtClean="0"/>
              <a:pPr/>
              <a:t>‹#›</a:t>
            </a:fld>
            <a:endParaRPr lang="en-US"/>
          </a:p>
        </p:txBody>
      </p:sp>
    </p:spTree>
    <p:extLst>
      <p:ext uri="{BB962C8B-B14F-4D97-AF65-F5344CB8AC3E}">
        <p14:creationId xmlns:p14="http://schemas.microsoft.com/office/powerpoint/2010/main" val="2461338959"/>
      </p:ext>
    </p:extLst>
  </p:cSld>
  <p:clrMapOvr>
    <a:masterClrMapping/>
  </p:clrMapOvr>
</p:sldLayout>
</file>

<file path=ppt/slideLayouts/slideLayout30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extLst>
      <p:ext uri="{BB962C8B-B14F-4D97-AF65-F5344CB8AC3E}">
        <p14:creationId xmlns:p14="http://schemas.microsoft.com/office/powerpoint/2010/main" val="1123654376"/>
      </p:ext>
    </p:extLst>
  </p:cSld>
  <p:clrMapOvr>
    <a:overrideClrMapping bg1="lt1" tx1="dk1" bg2="lt2" tx2="dk2" accent1="accent1" accent2="accent2" accent3="accent3" accent4="accent4" accent5="accent5" accent6="accent6" hlink="hlink" folHlink="folHlink"/>
  </p:clrMapOvr>
</p:sldLayout>
</file>

<file path=ppt/slideLayouts/slideLayout30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793CDD8C-31D3-4EF9-BA51-CF7B4777155A}" type="datetimeFigureOut">
              <a:rPr lang="en-US" smtClean="0"/>
              <a:pPr/>
              <a:t>11/25/2013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extLst>
      <p:ext uri="{BB962C8B-B14F-4D97-AF65-F5344CB8AC3E}">
        <p14:creationId xmlns:p14="http://schemas.microsoft.com/office/powerpoint/2010/main" val="2799392738"/>
      </p:ext>
    </p:extLst>
  </p:cSld>
  <p:clrMapOvr>
    <a:masterClrMapping/>
  </p:clrMapOvr>
</p:sldLayout>
</file>

<file path=ppt/slideLayouts/slideLayout307.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Tree>
    <p:extLst>
      <p:ext uri="{BB962C8B-B14F-4D97-AF65-F5344CB8AC3E}">
        <p14:creationId xmlns:p14="http://schemas.microsoft.com/office/powerpoint/2010/main" val="3641083289"/>
      </p:ext>
    </p:extLst>
  </p:cSld>
  <p:clrMapOvr>
    <a:overrideClrMapping bg1="lt1" tx1="dk1" bg2="lt2" tx2="dk2" accent1="accent1" accent2="accent2" accent3="accent3" accent4="accent4" accent5="accent5" accent6="accent6" hlink="hlink" folHlink="folHlink"/>
  </p:clrMapOvr>
</p:sldLayout>
</file>

<file path=ppt/slideLayouts/slideLayout30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3CDD8C-31D3-4EF9-BA51-CF7B4777155A}" type="datetimeFigureOut">
              <a:rPr lang="en-US" smtClean="0"/>
              <a:pPr/>
              <a:t>11/25/2013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822808446"/>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9.xml"/><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2.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0.xml"/><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theme" Target="../theme/theme13.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1.xml"/><Relationship Id="rId3" Type="http://schemas.openxmlformats.org/officeDocument/2006/relationships/slideLayout" Target="../slideLayouts/slideLayout146.xml"/><Relationship Id="rId7" Type="http://schemas.openxmlformats.org/officeDocument/2006/relationships/slideLayout" Target="../slideLayouts/slideLayout150.xml"/><Relationship Id="rId12" Type="http://schemas.openxmlformats.org/officeDocument/2006/relationships/theme" Target="../theme/theme14.xml"/><Relationship Id="rId2" Type="http://schemas.openxmlformats.org/officeDocument/2006/relationships/slideLayout" Target="../slideLayouts/slideLayout145.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0" Type="http://schemas.openxmlformats.org/officeDocument/2006/relationships/slideLayout" Target="../slideLayouts/slideLayout153.xml"/><Relationship Id="rId4" Type="http://schemas.openxmlformats.org/officeDocument/2006/relationships/slideLayout" Target="../slideLayouts/slideLayout147.xml"/><Relationship Id="rId9" Type="http://schemas.openxmlformats.org/officeDocument/2006/relationships/slideLayout" Target="../slideLayouts/slideLayout152.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62.xml"/><Relationship Id="rId3" Type="http://schemas.openxmlformats.org/officeDocument/2006/relationships/slideLayout" Target="../slideLayouts/slideLayout157.xml"/><Relationship Id="rId7" Type="http://schemas.openxmlformats.org/officeDocument/2006/relationships/slideLayout" Target="../slideLayouts/slideLayout161.xml"/><Relationship Id="rId12" Type="http://schemas.openxmlformats.org/officeDocument/2006/relationships/theme" Target="../theme/theme15.xml"/><Relationship Id="rId2" Type="http://schemas.openxmlformats.org/officeDocument/2006/relationships/slideLayout" Target="../slideLayouts/slideLayout156.xml"/><Relationship Id="rId1" Type="http://schemas.openxmlformats.org/officeDocument/2006/relationships/slideLayout" Target="../slideLayouts/slideLayout155.xml"/><Relationship Id="rId6" Type="http://schemas.openxmlformats.org/officeDocument/2006/relationships/slideLayout" Target="../slideLayouts/slideLayout160.xml"/><Relationship Id="rId11" Type="http://schemas.openxmlformats.org/officeDocument/2006/relationships/slideLayout" Target="../slideLayouts/slideLayout165.xml"/><Relationship Id="rId5" Type="http://schemas.openxmlformats.org/officeDocument/2006/relationships/slideLayout" Target="../slideLayouts/slideLayout159.xml"/><Relationship Id="rId10" Type="http://schemas.openxmlformats.org/officeDocument/2006/relationships/slideLayout" Target="../slideLayouts/slideLayout164.xml"/><Relationship Id="rId4" Type="http://schemas.openxmlformats.org/officeDocument/2006/relationships/slideLayout" Target="../slideLayouts/slideLayout158.xml"/><Relationship Id="rId9" Type="http://schemas.openxmlformats.org/officeDocument/2006/relationships/slideLayout" Target="../slideLayouts/slideLayout163.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73.xml"/><Relationship Id="rId3" Type="http://schemas.openxmlformats.org/officeDocument/2006/relationships/slideLayout" Target="../slideLayouts/slideLayout168.xml"/><Relationship Id="rId7" Type="http://schemas.openxmlformats.org/officeDocument/2006/relationships/slideLayout" Target="../slideLayouts/slideLayout172.xml"/><Relationship Id="rId12" Type="http://schemas.openxmlformats.org/officeDocument/2006/relationships/theme" Target="../theme/theme16.xml"/><Relationship Id="rId2" Type="http://schemas.openxmlformats.org/officeDocument/2006/relationships/slideLayout" Target="../slideLayouts/slideLayout167.xml"/><Relationship Id="rId1" Type="http://schemas.openxmlformats.org/officeDocument/2006/relationships/slideLayout" Target="../slideLayouts/slideLayout166.xml"/><Relationship Id="rId6" Type="http://schemas.openxmlformats.org/officeDocument/2006/relationships/slideLayout" Target="../slideLayouts/slideLayout171.xml"/><Relationship Id="rId11" Type="http://schemas.openxmlformats.org/officeDocument/2006/relationships/slideLayout" Target="../slideLayouts/slideLayout176.xml"/><Relationship Id="rId5" Type="http://schemas.openxmlformats.org/officeDocument/2006/relationships/slideLayout" Target="../slideLayouts/slideLayout170.xml"/><Relationship Id="rId10" Type="http://schemas.openxmlformats.org/officeDocument/2006/relationships/slideLayout" Target="../slideLayouts/slideLayout175.xml"/><Relationship Id="rId4" Type="http://schemas.openxmlformats.org/officeDocument/2006/relationships/slideLayout" Target="../slideLayouts/slideLayout169.xml"/><Relationship Id="rId9" Type="http://schemas.openxmlformats.org/officeDocument/2006/relationships/slideLayout" Target="../slideLayouts/slideLayout174.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84.xml"/><Relationship Id="rId3" Type="http://schemas.openxmlformats.org/officeDocument/2006/relationships/slideLayout" Target="../slideLayouts/slideLayout179.xml"/><Relationship Id="rId7" Type="http://schemas.openxmlformats.org/officeDocument/2006/relationships/slideLayout" Target="../slideLayouts/slideLayout183.xml"/><Relationship Id="rId12" Type="http://schemas.openxmlformats.org/officeDocument/2006/relationships/theme" Target="../theme/theme17.xml"/><Relationship Id="rId2" Type="http://schemas.openxmlformats.org/officeDocument/2006/relationships/slideLayout" Target="../slideLayouts/slideLayout178.xml"/><Relationship Id="rId1" Type="http://schemas.openxmlformats.org/officeDocument/2006/relationships/slideLayout" Target="../slideLayouts/slideLayout177.xml"/><Relationship Id="rId6" Type="http://schemas.openxmlformats.org/officeDocument/2006/relationships/slideLayout" Target="../slideLayouts/slideLayout182.xml"/><Relationship Id="rId11" Type="http://schemas.openxmlformats.org/officeDocument/2006/relationships/slideLayout" Target="../slideLayouts/slideLayout187.xml"/><Relationship Id="rId5" Type="http://schemas.openxmlformats.org/officeDocument/2006/relationships/slideLayout" Target="../slideLayouts/slideLayout181.xml"/><Relationship Id="rId10" Type="http://schemas.openxmlformats.org/officeDocument/2006/relationships/slideLayout" Target="../slideLayouts/slideLayout186.xml"/><Relationship Id="rId4" Type="http://schemas.openxmlformats.org/officeDocument/2006/relationships/slideLayout" Target="../slideLayouts/slideLayout180.xml"/><Relationship Id="rId9" Type="http://schemas.openxmlformats.org/officeDocument/2006/relationships/slideLayout" Target="../slideLayouts/slideLayout185.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195.xml"/><Relationship Id="rId3" Type="http://schemas.openxmlformats.org/officeDocument/2006/relationships/slideLayout" Target="../slideLayouts/slideLayout190.xml"/><Relationship Id="rId7" Type="http://schemas.openxmlformats.org/officeDocument/2006/relationships/slideLayout" Target="../slideLayouts/slideLayout194.xml"/><Relationship Id="rId12" Type="http://schemas.openxmlformats.org/officeDocument/2006/relationships/theme" Target="../theme/theme18.xml"/><Relationship Id="rId2" Type="http://schemas.openxmlformats.org/officeDocument/2006/relationships/slideLayout" Target="../slideLayouts/slideLayout189.xml"/><Relationship Id="rId1" Type="http://schemas.openxmlformats.org/officeDocument/2006/relationships/slideLayout" Target="../slideLayouts/slideLayout188.xml"/><Relationship Id="rId6" Type="http://schemas.openxmlformats.org/officeDocument/2006/relationships/slideLayout" Target="../slideLayouts/slideLayout193.xml"/><Relationship Id="rId11" Type="http://schemas.openxmlformats.org/officeDocument/2006/relationships/slideLayout" Target="../slideLayouts/slideLayout198.xml"/><Relationship Id="rId5" Type="http://schemas.openxmlformats.org/officeDocument/2006/relationships/slideLayout" Target="../slideLayouts/slideLayout192.xml"/><Relationship Id="rId10" Type="http://schemas.openxmlformats.org/officeDocument/2006/relationships/slideLayout" Target="../slideLayouts/slideLayout197.xml"/><Relationship Id="rId4" Type="http://schemas.openxmlformats.org/officeDocument/2006/relationships/slideLayout" Target="../slideLayouts/slideLayout191.xml"/><Relationship Id="rId9" Type="http://schemas.openxmlformats.org/officeDocument/2006/relationships/slideLayout" Target="../slideLayouts/slideLayout196.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06.xml"/><Relationship Id="rId3" Type="http://schemas.openxmlformats.org/officeDocument/2006/relationships/slideLayout" Target="../slideLayouts/slideLayout201.xml"/><Relationship Id="rId7" Type="http://schemas.openxmlformats.org/officeDocument/2006/relationships/slideLayout" Target="../slideLayouts/slideLayout205.xml"/><Relationship Id="rId12" Type="http://schemas.openxmlformats.org/officeDocument/2006/relationships/theme" Target="../theme/theme19.xml"/><Relationship Id="rId2" Type="http://schemas.openxmlformats.org/officeDocument/2006/relationships/slideLayout" Target="../slideLayouts/slideLayout200.xml"/><Relationship Id="rId1" Type="http://schemas.openxmlformats.org/officeDocument/2006/relationships/slideLayout" Target="../slideLayouts/slideLayout199.xml"/><Relationship Id="rId6" Type="http://schemas.openxmlformats.org/officeDocument/2006/relationships/slideLayout" Target="../slideLayouts/slideLayout204.xml"/><Relationship Id="rId11" Type="http://schemas.openxmlformats.org/officeDocument/2006/relationships/slideLayout" Target="../slideLayouts/slideLayout209.xml"/><Relationship Id="rId5" Type="http://schemas.openxmlformats.org/officeDocument/2006/relationships/slideLayout" Target="../slideLayouts/slideLayout203.xml"/><Relationship Id="rId10" Type="http://schemas.openxmlformats.org/officeDocument/2006/relationships/slideLayout" Target="../slideLayouts/slideLayout208.xml"/><Relationship Id="rId4" Type="http://schemas.openxmlformats.org/officeDocument/2006/relationships/slideLayout" Target="../slideLayouts/slideLayout202.xml"/><Relationship Id="rId9" Type="http://schemas.openxmlformats.org/officeDocument/2006/relationships/slideLayout" Target="../slideLayouts/slideLayout207.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17.xml"/><Relationship Id="rId3" Type="http://schemas.openxmlformats.org/officeDocument/2006/relationships/slideLayout" Target="../slideLayouts/slideLayout212.xml"/><Relationship Id="rId7" Type="http://schemas.openxmlformats.org/officeDocument/2006/relationships/slideLayout" Target="../slideLayouts/slideLayout216.xml"/><Relationship Id="rId12" Type="http://schemas.openxmlformats.org/officeDocument/2006/relationships/theme" Target="../theme/theme20.xml"/><Relationship Id="rId2" Type="http://schemas.openxmlformats.org/officeDocument/2006/relationships/slideLayout" Target="../slideLayouts/slideLayout211.xml"/><Relationship Id="rId1" Type="http://schemas.openxmlformats.org/officeDocument/2006/relationships/slideLayout" Target="../slideLayouts/slideLayout210.xml"/><Relationship Id="rId6" Type="http://schemas.openxmlformats.org/officeDocument/2006/relationships/slideLayout" Target="../slideLayouts/slideLayout215.xml"/><Relationship Id="rId11" Type="http://schemas.openxmlformats.org/officeDocument/2006/relationships/slideLayout" Target="../slideLayouts/slideLayout220.xml"/><Relationship Id="rId5" Type="http://schemas.openxmlformats.org/officeDocument/2006/relationships/slideLayout" Target="../slideLayouts/slideLayout214.xml"/><Relationship Id="rId10" Type="http://schemas.openxmlformats.org/officeDocument/2006/relationships/slideLayout" Target="../slideLayouts/slideLayout219.xml"/><Relationship Id="rId4" Type="http://schemas.openxmlformats.org/officeDocument/2006/relationships/slideLayout" Target="../slideLayouts/slideLayout213.xml"/><Relationship Id="rId9" Type="http://schemas.openxmlformats.org/officeDocument/2006/relationships/slideLayout" Target="../slideLayouts/slideLayout218.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28.xml"/><Relationship Id="rId3" Type="http://schemas.openxmlformats.org/officeDocument/2006/relationships/slideLayout" Target="../slideLayouts/slideLayout223.xml"/><Relationship Id="rId7" Type="http://schemas.openxmlformats.org/officeDocument/2006/relationships/slideLayout" Target="../slideLayouts/slideLayout227.xml"/><Relationship Id="rId12" Type="http://schemas.openxmlformats.org/officeDocument/2006/relationships/theme" Target="../theme/theme21.xml"/><Relationship Id="rId2" Type="http://schemas.openxmlformats.org/officeDocument/2006/relationships/slideLayout" Target="../slideLayouts/slideLayout222.xml"/><Relationship Id="rId1" Type="http://schemas.openxmlformats.org/officeDocument/2006/relationships/slideLayout" Target="../slideLayouts/slideLayout221.xml"/><Relationship Id="rId6" Type="http://schemas.openxmlformats.org/officeDocument/2006/relationships/slideLayout" Target="../slideLayouts/slideLayout226.xml"/><Relationship Id="rId11" Type="http://schemas.openxmlformats.org/officeDocument/2006/relationships/slideLayout" Target="../slideLayouts/slideLayout231.xml"/><Relationship Id="rId5" Type="http://schemas.openxmlformats.org/officeDocument/2006/relationships/slideLayout" Target="../slideLayouts/slideLayout225.xml"/><Relationship Id="rId10" Type="http://schemas.openxmlformats.org/officeDocument/2006/relationships/slideLayout" Target="../slideLayouts/slideLayout230.xml"/><Relationship Id="rId4" Type="http://schemas.openxmlformats.org/officeDocument/2006/relationships/slideLayout" Target="../slideLayouts/slideLayout224.xml"/><Relationship Id="rId9" Type="http://schemas.openxmlformats.org/officeDocument/2006/relationships/slideLayout" Target="../slideLayouts/slideLayout229.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239.xml"/><Relationship Id="rId3" Type="http://schemas.openxmlformats.org/officeDocument/2006/relationships/slideLayout" Target="../slideLayouts/slideLayout234.xml"/><Relationship Id="rId7" Type="http://schemas.openxmlformats.org/officeDocument/2006/relationships/slideLayout" Target="../slideLayouts/slideLayout238.xml"/><Relationship Id="rId12" Type="http://schemas.openxmlformats.org/officeDocument/2006/relationships/theme" Target="../theme/theme22.xml"/><Relationship Id="rId2" Type="http://schemas.openxmlformats.org/officeDocument/2006/relationships/slideLayout" Target="../slideLayouts/slideLayout233.xml"/><Relationship Id="rId1" Type="http://schemas.openxmlformats.org/officeDocument/2006/relationships/slideLayout" Target="../slideLayouts/slideLayout232.xml"/><Relationship Id="rId6" Type="http://schemas.openxmlformats.org/officeDocument/2006/relationships/slideLayout" Target="../slideLayouts/slideLayout237.xml"/><Relationship Id="rId11" Type="http://schemas.openxmlformats.org/officeDocument/2006/relationships/slideLayout" Target="../slideLayouts/slideLayout242.xml"/><Relationship Id="rId5" Type="http://schemas.openxmlformats.org/officeDocument/2006/relationships/slideLayout" Target="../slideLayouts/slideLayout236.xml"/><Relationship Id="rId10" Type="http://schemas.openxmlformats.org/officeDocument/2006/relationships/slideLayout" Target="../slideLayouts/slideLayout241.xml"/><Relationship Id="rId4" Type="http://schemas.openxmlformats.org/officeDocument/2006/relationships/slideLayout" Target="../slideLayouts/slideLayout235.xml"/><Relationship Id="rId9" Type="http://schemas.openxmlformats.org/officeDocument/2006/relationships/slideLayout" Target="../slideLayouts/slideLayout240.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250.xml"/><Relationship Id="rId3" Type="http://schemas.openxmlformats.org/officeDocument/2006/relationships/slideLayout" Target="../slideLayouts/slideLayout245.xml"/><Relationship Id="rId7" Type="http://schemas.openxmlformats.org/officeDocument/2006/relationships/slideLayout" Target="../slideLayouts/slideLayout249.xml"/><Relationship Id="rId12" Type="http://schemas.openxmlformats.org/officeDocument/2006/relationships/theme" Target="../theme/theme23.xml"/><Relationship Id="rId2" Type="http://schemas.openxmlformats.org/officeDocument/2006/relationships/slideLayout" Target="../slideLayouts/slideLayout244.xml"/><Relationship Id="rId1" Type="http://schemas.openxmlformats.org/officeDocument/2006/relationships/slideLayout" Target="../slideLayouts/slideLayout243.xml"/><Relationship Id="rId6" Type="http://schemas.openxmlformats.org/officeDocument/2006/relationships/slideLayout" Target="../slideLayouts/slideLayout248.xml"/><Relationship Id="rId11" Type="http://schemas.openxmlformats.org/officeDocument/2006/relationships/slideLayout" Target="../slideLayouts/slideLayout253.xml"/><Relationship Id="rId5" Type="http://schemas.openxmlformats.org/officeDocument/2006/relationships/slideLayout" Target="../slideLayouts/slideLayout247.xml"/><Relationship Id="rId10" Type="http://schemas.openxmlformats.org/officeDocument/2006/relationships/slideLayout" Target="../slideLayouts/slideLayout252.xml"/><Relationship Id="rId4" Type="http://schemas.openxmlformats.org/officeDocument/2006/relationships/slideLayout" Target="../slideLayouts/slideLayout246.xml"/><Relationship Id="rId9" Type="http://schemas.openxmlformats.org/officeDocument/2006/relationships/slideLayout" Target="../slideLayouts/slideLayout251.xml"/></Relationships>
</file>

<file path=ppt/slideMasters/_rels/slideMaster24.xml.rels><?xml version="1.0" encoding="UTF-8" standalone="yes"?>
<Relationships xmlns="http://schemas.openxmlformats.org/package/2006/relationships"><Relationship Id="rId8" Type="http://schemas.openxmlformats.org/officeDocument/2006/relationships/slideLayout" Target="../slideLayouts/slideLayout261.xml"/><Relationship Id="rId3" Type="http://schemas.openxmlformats.org/officeDocument/2006/relationships/slideLayout" Target="../slideLayouts/slideLayout256.xml"/><Relationship Id="rId7" Type="http://schemas.openxmlformats.org/officeDocument/2006/relationships/slideLayout" Target="../slideLayouts/slideLayout260.xml"/><Relationship Id="rId12" Type="http://schemas.openxmlformats.org/officeDocument/2006/relationships/theme" Target="../theme/theme24.xml"/><Relationship Id="rId2" Type="http://schemas.openxmlformats.org/officeDocument/2006/relationships/slideLayout" Target="../slideLayouts/slideLayout255.xml"/><Relationship Id="rId1" Type="http://schemas.openxmlformats.org/officeDocument/2006/relationships/slideLayout" Target="../slideLayouts/slideLayout254.xml"/><Relationship Id="rId6" Type="http://schemas.openxmlformats.org/officeDocument/2006/relationships/slideLayout" Target="../slideLayouts/slideLayout259.xml"/><Relationship Id="rId11" Type="http://schemas.openxmlformats.org/officeDocument/2006/relationships/slideLayout" Target="../slideLayouts/slideLayout264.xml"/><Relationship Id="rId5" Type="http://schemas.openxmlformats.org/officeDocument/2006/relationships/slideLayout" Target="../slideLayouts/slideLayout258.xml"/><Relationship Id="rId10" Type="http://schemas.openxmlformats.org/officeDocument/2006/relationships/slideLayout" Target="../slideLayouts/slideLayout263.xml"/><Relationship Id="rId4" Type="http://schemas.openxmlformats.org/officeDocument/2006/relationships/slideLayout" Target="../slideLayouts/slideLayout257.xml"/><Relationship Id="rId9" Type="http://schemas.openxmlformats.org/officeDocument/2006/relationships/slideLayout" Target="../slideLayouts/slideLayout262.xml"/></Relationships>
</file>

<file path=ppt/slideMasters/_rels/slideMaster25.xml.rels><?xml version="1.0" encoding="UTF-8" standalone="yes"?>
<Relationships xmlns="http://schemas.openxmlformats.org/package/2006/relationships"><Relationship Id="rId8" Type="http://schemas.openxmlformats.org/officeDocument/2006/relationships/slideLayout" Target="../slideLayouts/slideLayout272.xml"/><Relationship Id="rId3" Type="http://schemas.openxmlformats.org/officeDocument/2006/relationships/slideLayout" Target="../slideLayouts/slideLayout267.xml"/><Relationship Id="rId7" Type="http://schemas.openxmlformats.org/officeDocument/2006/relationships/slideLayout" Target="../slideLayouts/slideLayout271.xml"/><Relationship Id="rId12" Type="http://schemas.openxmlformats.org/officeDocument/2006/relationships/theme" Target="../theme/theme25.xml"/><Relationship Id="rId2" Type="http://schemas.openxmlformats.org/officeDocument/2006/relationships/slideLayout" Target="../slideLayouts/slideLayout266.xml"/><Relationship Id="rId1" Type="http://schemas.openxmlformats.org/officeDocument/2006/relationships/slideLayout" Target="../slideLayouts/slideLayout265.xml"/><Relationship Id="rId6" Type="http://schemas.openxmlformats.org/officeDocument/2006/relationships/slideLayout" Target="../slideLayouts/slideLayout270.xml"/><Relationship Id="rId11" Type="http://schemas.openxmlformats.org/officeDocument/2006/relationships/slideLayout" Target="../slideLayouts/slideLayout275.xml"/><Relationship Id="rId5" Type="http://schemas.openxmlformats.org/officeDocument/2006/relationships/slideLayout" Target="../slideLayouts/slideLayout269.xml"/><Relationship Id="rId10" Type="http://schemas.openxmlformats.org/officeDocument/2006/relationships/slideLayout" Target="../slideLayouts/slideLayout274.xml"/><Relationship Id="rId4" Type="http://schemas.openxmlformats.org/officeDocument/2006/relationships/slideLayout" Target="../slideLayouts/slideLayout268.xml"/><Relationship Id="rId9" Type="http://schemas.openxmlformats.org/officeDocument/2006/relationships/slideLayout" Target="../slideLayouts/slideLayout273.xml"/></Relationships>
</file>

<file path=ppt/slideMasters/_rels/slideMaster26.xml.rels><?xml version="1.0" encoding="UTF-8" standalone="yes"?>
<Relationships xmlns="http://schemas.openxmlformats.org/package/2006/relationships"><Relationship Id="rId8" Type="http://schemas.openxmlformats.org/officeDocument/2006/relationships/slideLayout" Target="../slideLayouts/slideLayout283.xml"/><Relationship Id="rId3" Type="http://schemas.openxmlformats.org/officeDocument/2006/relationships/slideLayout" Target="../slideLayouts/slideLayout278.xml"/><Relationship Id="rId7" Type="http://schemas.openxmlformats.org/officeDocument/2006/relationships/slideLayout" Target="../slideLayouts/slideLayout282.xml"/><Relationship Id="rId12" Type="http://schemas.openxmlformats.org/officeDocument/2006/relationships/theme" Target="../theme/theme26.xml"/><Relationship Id="rId2" Type="http://schemas.openxmlformats.org/officeDocument/2006/relationships/slideLayout" Target="../slideLayouts/slideLayout277.xml"/><Relationship Id="rId1" Type="http://schemas.openxmlformats.org/officeDocument/2006/relationships/slideLayout" Target="../slideLayouts/slideLayout276.xml"/><Relationship Id="rId6" Type="http://schemas.openxmlformats.org/officeDocument/2006/relationships/slideLayout" Target="../slideLayouts/slideLayout281.xml"/><Relationship Id="rId11" Type="http://schemas.openxmlformats.org/officeDocument/2006/relationships/slideLayout" Target="../slideLayouts/slideLayout286.xml"/><Relationship Id="rId5" Type="http://schemas.openxmlformats.org/officeDocument/2006/relationships/slideLayout" Target="../slideLayouts/slideLayout280.xml"/><Relationship Id="rId10" Type="http://schemas.openxmlformats.org/officeDocument/2006/relationships/slideLayout" Target="../slideLayouts/slideLayout285.xml"/><Relationship Id="rId4" Type="http://schemas.openxmlformats.org/officeDocument/2006/relationships/slideLayout" Target="../slideLayouts/slideLayout279.xml"/><Relationship Id="rId9" Type="http://schemas.openxmlformats.org/officeDocument/2006/relationships/slideLayout" Target="../slideLayouts/slideLayout284.xml"/></Relationships>
</file>

<file path=ppt/slideMasters/_rels/slideMaster27.xml.rels><?xml version="1.0" encoding="UTF-8" standalone="yes"?>
<Relationships xmlns="http://schemas.openxmlformats.org/package/2006/relationships"><Relationship Id="rId8" Type="http://schemas.openxmlformats.org/officeDocument/2006/relationships/slideLayout" Target="../slideLayouts/slideLayout294.xml"/><Relationship Id="rId3" Type="http://schemas.openxmlformats.org/officeDocument/2006/relationships/slideLayout" Target="../slideLayouts/slideLayout289.xml"/><Relationship Id="rId7" Type="http://schemas.openxmlformats.org/officeDocument/2006/relationships/slideLayout" Target="../slideLayouts/slideLayout293.xml"/><Relationship Id="rId12" Type="http://schemas.openxmlformats.org/officeDocument/2006/relationships/theme" Target="../theme/theme27.xml"/><Relationship Id="rId2" Type="http://schemas.openxmlformats.org/officeDocument/2006/relationships/slideLayout" Target="../slideLayouts/slideLayout288.xml"/><Relationship Id="rId1" Type="http://schemas.openxmlformats.org/officeDocument/2006/relationships/slideLayout" Target="../slideLayouts/slideLayout287.xml"/><Relationship Id="rId6" Type="http://schemas.openxmlformats.org/officeDocument/2006/relationships/slideLayout" Target="../slideLayouts/slideLayout292.xml"/><Relationship Id="rId11" Type="http://schemas.openxmlformats.org/officeDocument/2006/relationships/slideLayout" Target="../slideLayouts/slideLayout297.xml"/><Relationship Id="rId5" Type="http://schemas.openxmlformats.org/officeDocument/2006/relationships/slideLayout" Target="../slideLayouts/slideLayout291.xml"/><Relationship Id="rId10" Type="http://schemas.openxmlformats.org/officeDocument/2006/relationships/slideLayout" Target="../slideLayouts/slideLayout296.xml"/><Relationship Id="rId4" Type="http://schemas.openxmlformats.org/officeDocument/2006/relationships/slideLayout" Target="../slideLayouts/slideLayout290.xml"/><Relationship Id="rId9" Type="http://schemas.openxmlformats.org/officeDocument/2006/relationships/slideLayout" Target="../slideLayouts/slideLayout295.xml"/></Relationships>
</file>

<file path=ppt/slideMasters/_rels/slideMaster28.xml.rels><?xml version="1.0" encoding="UTF-8" standalone="yes"?>
<Relationships xmlns="http://schemas.openxmlformats.org/package/2006/relationships"><Relationship Id="rId8" Type="http://schemas.openxmlformats.org/officeDocument/2006/relationships/slideLayout" Target="../slideLayouts/slideLayout305.xml"/><Relationship Id="rId3" Type="http://schemas.openxmlformats.org/officeDocument/2006/relationships/slideLayout" Target="../slideLayouts/slideLayout300.xml"/><Relationship Id="rId7" Type="http://schemas.openxmlformats.org/officeDocument/2006/relationships/slideLayout" Target="../slideLayouts/slideLayout304.xml"/><Relationship Id="rId12" Type="http://schemas.openxmlformats.org/officeDocument/2006/relationships/theme" Target="../theme/theme28.xml"/><Relationship Id="rId2" Type="http://schemas.openxmlformats.org/officeDocument/2006/relationships/slideLayout" Target="../slideLayouts/slideLayout299.xml"/><Relationship Id="rId1" Type="http://schemas.openxmlformats.org/officeDocument/2006/relationships/slideLayout" Target="../slideLayouts/slideLayout298.xml"/><Relationship Id="rId6" Type="http://schemas.openxmlformats.org/officeDocument/2006/relationships/slideLayout" Target="../slideLayouts/slideLayout303.xml"/><Relationship Id="rId11" Type="http://schemas.openxmlformats.org/officeDocument/2006/relationships/slideLayout" Target="../slideLayouts/slideLayout308.xml"/><Relationship Id="rId5" Type="http://schemas.openxmlformats.org/officeDocument/2006/relationships/slideLayout" Target="../slideLayouts/slideLayout302.xml"/><Relationship Id="rId10" Type="http://schemas.openxmlformats.org/officeDocument/2006/relationships/slideLayout" Target="../slideLayouts/slideLayout307.xml"/><Relationship Id="rId4" Type="http://schemas.openxmlformats.org/officeDocument/2006/relationships/slideLayout" Target="../slideLayouts/slideLayout301.xml"/><Relationship Id="rId9" Type="http://schemas.openxmlformats.org/officeDocument/2006/relationships/slideLayout" Target="../slideLayouts/slideLayout30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93CDD8C-31D3-4EF9-BA51-CF7B4777155A}" type="datetimeFigureOut">
              <a:rPr lang="en-US" smtClean="0"/>
              <a:pPr/>
              <a:t>11/25/2013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36431506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93CDD8C-31D3-4EF9-BA51-CF7B4777155A}" type="datetimeFigureOut">
              <a:rPr lang="en-US" smtClean="0"/>
              <a:pPr/>
              <a:t>11/25/2013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197332998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93CDD8C-31D3-4EF9-BA51-CF7B4777155A}" type="datetimeFigureOut">
              <a:rPr lang="en-US" smtClean="0"/>
              <a:pPr/>
              <a:t>11/25/2013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175631957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93CDD8C-31D3-4EF9-BA51-CF7B4777155A}" type="datetimeFigureOut">
              <a:rPr lang="en-US" smtClean="0"/>
              <a:pPr/>
              <a:t>11/25/2013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12871597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93CDD8C-31D3-4EF9-BA51-CF7B4777155A}" type="datetimeFigureOut">
              <a:rPr lang="en-US" smtClean="0"/>
              <a:pPr/>
              <a:t>11/25/2013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2710424361"/>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93CDD8C-31D3-4EF9-BA51-CF7B4777155A}" type="datetimeFigureOut">
              <a:rPr lang="en-US" smtClean="0"/>
              <a:pPr/>
              <a:t>11/25/2013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2989181940"/>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93CDD8C-31D3-4EF9-BA51-CF7B4777155A}" type="datetimeFigureOut">
              <a:rPr lang="en-US" smtClean="0"/>
              <a:pPr/>
              <a:t>11/25/2013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2266228891"/>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93CDD8C-31D3-4EF9-BA51-CF7B4777155A}" type="datetimeFigureOut">
              <a:rPr lang="en-US" smtClean="0"/>
              <a:pPr/>
              <a:t>11/25/2013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574649195"/>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93CDD8C-31D3-4EF9-BA51-CF7B4777155A}" type="datetimeFigureOut">
              <a:rPr lang="en-US" smtClean="0"/>
              <a:pPr/>
              <a:t>11/25/2013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2612903302"/>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93CDD8C-31D3-4EF9-BA51-CF7B4777155A}" type="datetimeFigureOut">
              <a:rPr lang="en-US" smtClean="0"/>
              <a:pPr/>
              <a:t>11/25/2013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2411632093"/>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93CDD8C-31D3-4EF9-BA51-CF7B4777155A}" type="datetimeFigureOut">
              <a:rPr lang="en-US" smtClean="0"/>
              <a:pPr/>
              <a:t>11/25/2013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3070876981"/>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93CDD8C-31D3-4EF9-BA51-CF7B4777155A}" type="datetimeFigureOut">
              <a:rPr lang="en-US" smtClean="0"/>
              <a:pPr/>
              <a:t>11/25/2013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267475542"/>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93CDD8C-31D3-4EF9-BA51-CF7B4777155A}" type="datetimeFigureOut">
              <a:rPr lang="en-US" smtClean="0"/>
              <a:pPr/>
              <a:t>11/25/2013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410105141"/>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93CDD8C-31D3-4EF9-BA51-CF7B4777155A}" type="datetimeFigureOut">
              <a:rPr lang="en-US" smtClean="0"/>
              <a:pPr/>
              <a:t>11/25/2013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2189186275"/>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93CDD8C-31D3-4EF9-BA51-CF7B4777155A}" type="datetimeFigureOut">
              <a:rPr lang="en-US" smtClean="0"/>
              <a:pPr/>
              <a:t>11/25/2013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3590768887"/>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93CDD8C-31D3-4EF9-BA51-CF7B4777155A}" type="datetimeFigureOut">
              <a:rPr lang="en-US" smtClean="0"/>
              <a:pPr/>
              <a:t>11/25/2013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355572115"/>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93CDD8C-31D3-4EF9-BA51-CF7B4777155A}" type="datetimeFigureOut">
              <a:rPr lang="en-US" smtClean="0"/>
              <a:pPr/>
              <a:t>11/25/2013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4026192722"/>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93CDD8C-31D3-4EF9-BA51-CF7B4777155A}" type="datetimeFigureOut">
              <a:rPr lang="en-US" smtClean="0"/>
              <a:pPr/>
              <a:t>11/25/2013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2398402315"/>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93CDD8C-31D3-4EF9-BA51-CF7B4777155A}" type="datetimeFigureOut">
              <a:rPr lang="en-US" smtClean="0"/>
              <a:pPr/>
              <a:t>11/25/2013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681901808"/>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93CDD8C-31D3-4EF9-BA51-CF7B4777155A}" type="datetimeFigureOut">
              <a:rPr lang="en-US" smtClean="0"/>
              <a:pPr/>
              <a:t>11/25/2013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2606139419"/>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93CDD8C-31D3-4EF9-BA51-CF7B4777155A}" type="datetimeFigureOut">
              <a:rPr lang="en-US" smtClean="0"/>
              <a:pPr/>
              <a:t>11/25/2013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3455574218"/>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93CDD8C-31D3-4EF9-BA51-CF7B4777155A}" type="datetimeFigureOut">
              <a:rPr lang="en-US" smtClean="0"/>
              <a:pPr/>
              <a:t>11/25/2013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346780952"/>
      </p:ext>
    </p:extLst>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93CDD8C-31D3-4EF9-BA51-CF7B4777155A}" type="datetimeFigureOut">
              <a:rPr lang="en-US" smtClean="0"/>
              <a:pPr/>
              <a:t>11/25/2013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120300742"/>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93CDD8C-31D3-4EF9-BA51-CF7B4777155A}" type="datetimeFigureOut">
              <a:rPr lang="en-US" smtClean="0"/>
              <a:pPr/>
              <a:t>11/25/2013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1718895721"/>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93CDD8C-31D3-4EF9-BA51-CF7B4777155A}" type="datetimeFigureOut">
              <a:rPr lang="en-US" smtClean="0"/>
              <a:pPr/>
              <a:t>11/25/2013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946559510"/>
      </p:ext>
    </p:extLst>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93CDD8C-31D3-4EF9-BA51-CF7B4777155A}" type="datetimeFigureOut">
              <a:rPr lang="en-US" smtClean="0"/>
              <a:pPr/>
              <a:t>11/25/2013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3378383663"/>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93CDD8C-31D3-4EF9-BA51-CF7B4777155A}" type="datetimeFigureOut">
              <a:rPr lang="en-US" smtClean="0"/>
              <a:pPr/>
              <a:t>11/25/2013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2526675701"/>
      </p:ext>
    </p:extLst>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83"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93CDD8C-31D3-4EF9-BA51-CF7B4777155A}" type="datetimeFigureOut">
              <a:rPr lang="en-US" smtClean="0"/>
              <a:pPr/>
              <a:t>11/25/2013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AA9F782-6A69-4A5A-B964-767709FCC40B}" type="slidenum">
              <a:rPr lang="en-US" smtClean="0">
                <a:solidFill>
                  <a:srgbClr val="9BBB59">
                    <a:shade val="75000"/>
                  </a:srgbClr>
                </a:solidFill>
              </a:rPr>
              <a:pPr/>
              <a:t>‹#›</a:t>
            </a:fld>
            <a:endParaRPr lang="en-US">
              <a:solidFill>
                <a:srgbClr val="9BBB59">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1847009184"/>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51.xml"/><Relationship Id="rId5" Type="http://schemas.openxmlformats.org/officeDocument/2006/relationships/image" Target="../media/image5.jpe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62.xml"/><Relationship Id="rId5" Type="http://schemas.openxmlformats.org/officeDocument/2006/relationships/image" Target="../media/image5.jpe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5.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6.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6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7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9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0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12.xml"/></Relationships>
</file>

<file path=ppt/slides/_rels/slide21.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224.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5" Type="http://schemas.openxmlformats.org/officeDocument/2006/relationships/image" Target="../media/image2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 Id="rId14" Type="http://schemas.openxmlformats.org/officeDocument/2006/relationships/image" Target="../media/image21.png"/></Relationships>
</file>

<file path=ppt/slides/_rels/slide22.xml.rels><?xml version="1.0" encoding="UTF-8" standalone="yes"?>
<Relationships xmlns="http://schemas.openxmlformats.org/package/2006/relationships"><Relationship Id="rId2" Type="http://schemas.openxmlformats.org/officeDocument/2006/relationships/image" Target="../media/image23.wmf"/><Relationship Id="rId1" Type="http://schemas.openxmlformats.org/officeDocument/2006/relationships/slideLayout" Target="../slideLayouts/slideLayout23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5.xml"/></Relationships>
</file>

<file path=ppt/slides/_rels/slide24.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255.xml"/><Relationship Id="rId6" Type="http://schemas.openxmlformats.org/officeDocument/2006/relationships/image" Target="../media/image27.png"/><Relationship Id="rId11" Type="http://schemas.openxmlformats.org/officeDocument/2006/relationships/image" Target="../media/image32.png"/><Relationship Id="rId5" Type="http://schemas.openxmlformats.org/officeDocument/2006/relationships/image" Target="../media/image2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s>
</file>

<file path=ppt/slides/_rels/slide25.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notesSlide" Target="../notesSlides/notesSlide9.xml"/><Relationship Id="rId1" Type="http://schemas.openxmlformats.org/officeDocument/2006/relationships/slideLayout" Target="../slideLayouts/slideLayout271.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77.xml"/></Relationships>
</file>

<file path=ppt/slides/_rels/slide27.xml.rels><?xml version="1.0" encoding="UTF-8" standalone="yes"?>
<Relationships xmlns="http://schemas.openxmlformats.org/package/2006/relationships"><Relationship Id="rId2" Type="http://schemas.openxmlformats.org/officeDocument/2006/relationships/image" Target="../media/image39.wmf"/><Relationship Id="rId1" Type="http://schemas.openxmlformats.org/officeDocument/2006/relationships/slideLayout" Target="../slideLayouts/slideLayout28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0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9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US" dirty="0" smtClean="0"/>
              <a:t>Name</a:t>
            </a:r>
          </a:p>
          <a:p>
            <a:r>
              <a:rPr lang="en-US" dirty="0" smtClean="0"/>
              <a:t>Registered pharmacist</a:t>
            </a:r>
          </a:p>
          <a:p>
            <a:endParaRPr lang="en-US" dirty="0"/>
          </a:p>
          <a:p>
            <a:r>
              <a:rPr lang="en-US" dirty="0" smtClean="0"/>
              <a:t>November 22, 2013</a:t>
            </a:r>
            <a:endParaRPr lang="en-US" dirty="0"/>
          </a:p>
        </p:txBody>
      </p:sp>
      <p:sp>
        <p:nvSpPr>
          <p:cNvPr id="2" name="Title 1"/>
          <p:cNvSpPr>
            <a:spLocks noGrp="1"/>
          </p:cNvSpPr>
          <p:nvPr>
            <p:ph type="ctrTitle"/>
          </p:nvPr>
        </p:nvSpPr>
        <p:spPr/>
        <p:txBody>
          <a:bodyPr/>
          <a:lstStyle/>
          <a:p>
            <a:r>
              <a:rPr lang="en-US" dirty="0" smtClean="0"/>
              <a:t>Diabetes Mellitus</a:t>
            </a:r>
            <a:endParaRPr lang="en-US" dirty="0"/>
          </a:p>
        </p:txBody>
      </p:sp>
    </p:spTree>
    <p:extLst>
      <p:ext uri="{BB962C8B-B14F-4D97-AF65-F5344CB8AC3E}">
        <p14:creationId xmlns:p14="http://schemas.microsoft.com/office/powerpoint/2010/main" val="2239310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Overview</a:t>
            </a:r>
            <a:endParaRPr lang="en-US" dirty="0"/>
          </a:p>
        </p:txBody>
      </p:sp>
      <p:sp>
        <p:nvSpPr>
          <p:cNvPr id="3" name="Content Placeholder 2"/>
          <p:cNvSpPr>
            <a:spLocks noGrp="1"/>
          </p:cNvSpPr>
          <p:nvPr>
            <p:ph sz="quarter" idx="1"/>
          </p:nvPr>
        </p:nvSpPr>
        <p:spPr/>
        <p:txBody>
          <a:bodyPr/>
          <a:lstStyle/>
          <a:p>
            <a:r>
              <a:rPr lang="en-US" dirty="0" smtClean="0"/>
              <a:t>Prevalence of diabetes</a:t>
            </a:r>
          </a:p>
          <a:p>
            <a:r>
              <a:rPr lang="en-US" dirty="0" smtClean="0"/>
              <a:t>How diabetes works</a:t>
            </a:r>
          </a:p>
          <a:p>
            <a:r>
              <a:rPr lang="en-US" dirty="0" smtClean="0"/>
              <a:t>How diabetes is treated</a:t>
            </a:r>
          </a:p>
          <a:p>
            <a:r>
              <a:rPr lang="en-US" dirty="0" smtClean="0"/>
              <a:t>Complications of diabetes</a:t>
            </a:r>
          </a:p>
          <a:p>
            <a:r>
              <a:rPr lang="en-US" dirty="0" smtClean="0"/>
              <a:t>How diabetes may be prevented</a:t>
            </a:r>
            <a:endParaRPr lang="en-US" dirty="0"/>
          </a:p>
        </p:txBody>
      </p:sp>
    </p:spTree>
    <p:extLst>
      <p:ext uri="{BB962C8B-B14F-4D97-AF65-F5344CB8AC3E}">
        <p14:creationId xmlns:p14="http://schemas.microsoft.com/office/powerpoint/2010/main" val="1772148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endParaRPr lang="en-US"/>
          </a:p>
        </p:txBody>
      </p:sp>
      <p:sp>
        <p:nvSpPr>
          <p:cNvPr id="3" name="Title 2"/>
          <p:cNvSpPr>
            <a:spLocks noGrp="1"/>
          </p:cNvSpPr>
          <p:nvPr>
            <p:ph type="title"/>
          </p:nvPr>
        </p:nvSpPr>
        <p:spPr/>
        <p:txBody>
          <a:bodyPr/>
          <a:lstStyle/>
          <a:p>
            <a:r>
              <a:rPr lang="en-US" dirty="0" smtClean="0"/>
              <a:t>Background</a:t>
            </a:r>
            <a:endParaRPr lang="en-US" dirty="0"/>
          </a:p>
        </p:txBody>
      </p:sp>
    </p:spTree>
    <p:extLst>
      <p:ext uri="{BB962C8B-B14F-4D97-AF65-F5344CB8AC3E}">
        <p14:creationId xmlns:p14="http://schemas.microsoft.com/office/powerpoint/2010/main" val="42298640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Diabetes Statistics</a:t>
            </a:r>
            <a:endParaRPr lang="en-US" dirty="0"/>
          </a:p>
        </p:txBody>
      </p:sp>
      <p:sp>
        <p:nvSpPr>
          <p:cNvPr id="3" name="Content Placeholder 2"/>
          <p:cNvSpPr>
            <a:spLocks noGrp="1"/>
          </p:cNvSpPr>
          <p:nvPr>
            <p:ph sz="quarter" idx="1"/>
          </p:nvPr>
        </p:nvSpPr>
        <p:spPr/>
        <p:txBody>
          <a:bodyPr/>
          <a:lstStyle/>
          <a:p>
            <a:r>
              <a:rPr lang="en-US" dirty="0" smtClean="0"/>
              <a:t>Diabetes is the 7</a:t>
            </a:r>
            <a:r>
              <a:rPr lang="en-US" baseline="30000" dirty="0" smtClean="0"/>
              <a:t>th</a:t>
            </a:r>
            <a:r>
              <a:rPr lang="en-US" dirty="0" smtClean="0"/>
              <a:t> leading cause of death in the US</a:t>
            </a:r>
          </a:p>
          <a:p>
            <a:r>
              <a:rPr lang="en-US" dirty="0" smtClean="0"/>
              <a:t>25.8 million people in the US have diabetes</a:t>
            </a:r>
          </a:p>
          <a:p>
            <a:pPr lvl="1"/>
            <a:r>
              <a:rPr lang="en-US" dirty="0" smtClean="0"/>
              <a:t>7 million people are undiagnosed</a:t>
            </a:r>
          </a:p>
          <a:p>
            <a:pPr lvl="1"/>
            <a:r>
              <a:rPr lang="en-US" dirty="0" smtClean="0"/>
              <a:t>79 million people have </a:t>
            </a:r>
            <a:r>
              <a:rPr lang="en-US" dirty="0" err="1" smtClean="0"/>
              <a:t>prediabetes</a:t>
            </a:r>
            <a:endParaRPr lang="en-US" dirty="0" smtClean="0"/>
          </a:p>
          <a:p>
            <a:r>
              <a:rPr lang="en-US" dirty="0" smtClean="0"/>
              <a:t>Some races have a higher prevalence of diabetes</a:t>
            </a:r>
          </a:p>
          <a:p>
            <a:pPr lvl="1"/>
            <a:r>
              <a:rPr lang="en-US" dirty="0" smtClean="0"/>
              <a:t>Non-</a:t>
            </a:r>
            <a:r>
              <a:rPr lang="en-US" dirty="0"/>
              <a:t>H</a:t>
            </a:r>
            <a:r>
              <a:rPr lang="en-US" dirty="0" smtClean="0"/>
              <a:t>ispanic blacks, Hispanics and Native Americans</a:t>
            </a:r>
          </a:p>
          <a:p>
            <a:r>
              <a:rPr lang="en-US" dirty="0" smtClean="0"/>
              <a:t>Becoming more common in people under 20</a:t>
            </a:r>
          </a:p>
          <a:p>
            <a:pPr lvl="1"/>
            <a:r>
              <a:rPr lang="en-US" dirty="0" smtClean="0"/>
              <a:t>Most common chronic disease of childhood</a:t>
            </a:r>
            <a:endParaRPr lang="en-US" dirty="0"/>
          </a:p>
        </p:txBody>
      </p:sp>
    </p:spTree>
    <p:extLst>
      <p:ext uri="{BB962C8B-B14F-4D97-AF65-F5344CB8AC3E}">
        <p14:creationId xmlns:p14="http://schemas.microsoft.com/office/powerpoint/2010/main" val="9954345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Diabetes</a:t>
            </a:r>
            <a:endParaRPr lang="en-US" dirty="0"/>
          </a:p>
        </p:txBody>
      </p:sp>
      <p:sp>
        <p:nvSpPr>
          <p:cNvPr id="3" name="Content Placeholder 2"/>
          <p:cNvSpPr>
            <a:spLocks noGrp="1"/>
          </p:cNvSpPr>
          <p:nvPr>
            <p:ph sz="quarter" idx="1"/>
          </p:nvPr>
        </p:nvSpPr>
        <p:spPr/>
        <p:txBody>
          <a:bodyPr/>
          <a:lstStyle/>
          <a:p>
            <a:r>
              <a:rPr lang="en-US" dirty="0" smtClean="0"/>
              <a:t>Type 1 Diabetes</a:t>
            </a:r>
          </a:p>
          <a:p>
            <a:pPr lvl="1"/>
            <a:r>
              <a:rPr lang="en-US" dirty="0" smtClean="0"/>
              <a:t>Usually happens in childhood</a:t>
            </a:r>
          </a:p>
          <a:p>
            <a:pPr lvl="1"/>
            <a:r>
              <a:rPr lang="en-US" dirty="0" smtClean="0"/>
              <a:t>Pancreas doesn’t make insulin</a:t>
            </a:r>
          </a:p>
          <a:p>
            <a:r>
              <a:rPr lang="en-US" dirty="0" smtClean="0"/>
              <a:t>Type 2 Diabetes</a:t>
            </a:r>
          </a:p>
          <a:p>
            <a:pPr lvl="1"/>
            <a:r>
              <a:rPr lang="en-US" dirty="0" smtClean="0"/>
              <a:t>Usually happens later in life</a:t>
            </a:r>
          </a:p>
          <a:p>
            <a:pPr lvl="1"/>
            <a:r>
              <a:rPr lang="en-US" dirty="0" smtClean="0"/>
              <a:t>Body is resistant to insulin</a:t>
            </a:r>
          </a:p>
          <a:p>
            <a:r>
              <a:rPr lang="en-US" smtClean="0"/>
              <a:t>Prediabetes</a:t>
            </a:r>
          </a:p>
          <a:p>
            <a:pPr lvl="1"/>
            <a:r>
              <a:rPr lang="en-US" smtClean="0"/>
              <a:t>Occurs before Type 2 Diabetes</a:t>
            </a:r>
          </a:p>
          <a:p>
            <a:r>
              <a:rPr lang="en-US" smtClean="0"/>
              <a:t>Gestational Diabetes</a:t>
            </a:r>
          </a:p>
          <a:p>
            <a:pPr lvl="1"/>
            <a:r>
              <a:rPr lang="en-US" smtClean="0"/>
              <a:t>Diabetes during pregnancy</a:t>
            </a:r>
            <a:endParaRPr lang="en-US" dirty="0"/>
          </a:p>
        </p:txBody>
      </p:sp>
    </p:spTree>
    <p:extLst>
      <p:ext uri="{BB962C8B-B14F-4D97-AF65-F5344CB8AC3E}">
        <p14:creationId xmlns:p14="http://schemas.microsoft.com/office/powerpoint/2010/main" val="18332107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idx="4294967295"/>
          </p:nvPr>
        </p:nvSpPr>
        <p:spPr>
          <a:xfrm>
            <a:off x="485309" y="-119800"/>
            <a:ext cx="8229600" cy="1143000"/>
          </a:xfrm>
        </p:spPr>
        <p:txBody>
          <a:bodyPr>
            <a:normAutofit/>
          </a:bodyPr>
          <a:lstStyle/>
          <a:p>
            <a:pPr eaLnBrk="1" hangingPunct="1"/>
            <a:r>
              <a:rPr lang="en-US" altLang="en-US" dirty="0" smtClean="0"/>
              <a:t>What Normally Happens in Your Body?</a:t>
            </a:r>
          </a:p>
        </p:txBody>
      </p:sp>
      <p:pic>
        <p:nvPicPr>
          <p:cNvPr id="10243"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57388" y="2055813"/>
            <a:ext cx="2540000" cy="298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9" name="Straight Arrow Connector 18"/>
          <p:cNvCxnSpPr>
            <a:cxnSpLocks noChangeShapeType="1"/>
          </p:cNvCxnSpPr>
          <p:nvPr/>
        </p:nvCxnSpPr>
        <p:spPr bwMode="auto">
          <a:xfrm>
            <a:off x="1839913" y="2532063"/>
            <a:ext cx="1608137" cy="1258887"/>
          </a:xfrm>
          <a:prstGeom prst="straightConnector1">
            <a:avLst/>
          </a:prstGeom>
          <a:noFill/>
          <a:ln w="25400">
            <a:solidFill>
              <a:schemeClr val="tx1"/>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grpSp>
        <p:nvGrpSpPr>
          <p:cNvPr id="2" name="Group 28"/>
          <p:cNvGrpSpPr>
            <a:grpSpLocks/>
          </p:cNvGrpSpPr>
          <p:nvPr/>
        </p:nvGrpSpPr>
        <p:grpSpPr bwMode="auto">
          <a:xfrm>
            <a:off x="7165975" y="3986213"/>
            <a:ext cx="1398588" cy="1317625"/>
            <a:chOff x="7166051" y="3986924"/>
            <a:chExt cx="1398254" cy="1316553"/>
          </a:xfrm>
        </p:grpSpPr>
        <p:sp>
          <p:nvSpPr>
            <p:cNvPr id="21" name="Oval 20"/>
            <p:cNvSpPr>
              <a:spLocks noChangeArrowheads="1"/>
            </p:cNvSpPr>
            <p:nvPr/>
          </p:nvSpPr>
          <p:spPr bwMode="auto">
            <a:xfrm>
              <a:off x="7166051" y="3986924"/>
              <a:ext cx="1398254" cy="1316553"/>
            </a:xfrm>
            <a:prstGeom prst="ellipse">
              <a:avLst/>
            </a:prstGeom>
            <a:solidFill>
              <a:srgbClr val="999999"/>
            </a:solidFill>
            <a:ln w="22225">
              <a:solidFill>
                <a:schemeClr val="accent1"/>
              </a:solidFill>
              <a:round/>
              <a:headEnd/>
              <a:tailEnd/>
            </a:ln>
            <a:effectLst>
              <a:outerShdw blurRad="40000" dist="23000" dir="5400000" rotWithShape="0">
                <a:srgbClr val="808080">
                  <a:alpha val="34999"/>
                </a:srgbClr>
              </a:outerShdw>
            </a:effectLst>
          </p:spPr>
          <p:txBody>
            <a:bodyPr anchor="ctr"/>
            <a:lstStyle/>
            <a:p>
              <a:pPr algn="ctr">
                <a:defRPr/>
              </a:pPr>
              <a:endParaRPr lang="en-US">
                <a:solidFill>
                  <a:prstClr val="white"/>
                </a:solidFill>
              </a:endParaRPr>
            </a:p>
          </p:txBody>
        </p:sp>
        <p:sp>
          <p:nvSpPr>
            <p:cNvPr id="10259" name="TextBox 21"/>
            <p:cNvSpPr txBox="1">
              <a:spLocks noChangeArrowheads="1"/>
            </p:cNvSpPr>
            <p:nvPr/>
          </p:nvSpPr>
          <p:spPr bwMode="auto">
            <a:xfrm>
              <a:off x="7614488" y="4922494"/>
              <a:ext cx="5536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128"/>
                </a:defRPr>
              </a:lvl1pPr>
              <a:lvl2pPr marL="742950" indent="-285750">
                <a:defRPr>
                  <a:solidFill>
                    <a:schemeClr val="tx1"/>
                  </a:solidFill>
                  <a:latin typeface="Arial" charset="0"/>
                  <a:ea typeface="ＭＳ Ｐゴシック" charset="-128"/>
                </a:defRPr>
              </a:lvl2pPr>
              <a:lvl3pPr marL="1143000" indent="-228600">
                <a:defRPr>
                  <a:solidFill>
                    <a:schemeClr val="tx1"/>
                  </a:solidFill>
                  <a:latin typeface="Arial" charset="0"/>
                  <a:ea typeface="ＭＳ Ｐゴシック" charset="-128"/>
                </a:defRPr>
              </a:lvl3pPr>
              <a:lvl4pPr marL="1600200" indent="-228600">
                <a:defRPr>
                  <a:solidFill>
                    <a:schemeClr val="tx1"/>
                  </a:solidFill>
                  <a:latin typeface="Arial" charset="0"/>
                  <a:ea typeface="ＭＳ Ｐゴシック" charset="-128"/>
                </a:defRPr>
              </a:lvl4pPr>
              <a:lvl5pPr marL="2057400" indent="-22860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r>
                <a:rPr lang="en-US" altLang="en-US">
                  <a:solidFill>
                    <a:prstClr val="black"/>
                  </a:solidFill>
                  <a:latin typeface="Calibri" charset="0"/>
                </a:rPr>
                <a:t>Cell</a:t>
              </a:r>
            </a:p>
          </p:txBody>
        </p:sp>
      </p:grpSp>
      <p:grpSp>
        <p:nvGrpSpPr>
          <p:cNvPr id="3" name="Group 27"/>
          <p:cNvGrpSpPr>
            <a:grpSpLocks/>
          </p:cNvGrpSpPr>
          <p:nvPr/>
        </p:nvGrpSpPr>
        <p:grpSpPr bwMode="auto">
          <a:xfrm>
            <a:off x="7535863" y="4356100"/>
            <a:ext cx="690562" cy="425450"/>
            <a:chOff x="7535702" y="4355600"/>
            <a:chExt cx="690681" cy="425832"/>
          </a:xfrm>
        </p:grpSpPr>
        <p:sp>
          <p:nvSpPr>
            <p:cNvPr id="23" name="Cube 22"/>
            <p:cNvSpPr>
              <a:spLocks noChangeArrowheads="1"/>
            </p:cNvSpPr>
            <p:nvPr/>
          </p:nvSpPr>
          <p:spPr bwMode="auto">
            <a:xfrm>
              <a:off x="7619853" y="4355600"/>
              <a:ext cx="449340" cy="425832"/>
            </a:xfrm>
            <a:prstGeom prst="cube">
              <a:avLst>
                <a:gd name="adj" fmla="val 25000"/>
              </a:avLst>
            </a:prstGeom>
            <a:solidFill>
              <a:schemeClr val="bg1"/>
            </a:solidFill>
            <a:ln w="9525">
              <a:solidFill>
                <a:srgbClr val="B6DCDF"/>
              </a:solidFill>
              <a:miter lim="800000"/>
              <a:headEnd/>
              <a:tailEnd/>
            </a:ln>
            <a:effectLst>
              <a:outerShdw blurRad="40000" dist="23000" dir="5400000" rotWithShape="0">
                <a:srgbClr val="808080">
                  <a:alpha val="34999"/>
                </a:srgbClr>
              </a:outerShdw>
            </a:effectLst>
          </p:spPr>
          <p:txBody>
            <a:bodyPr anchor="ctr"/>
            <a:lstStyle/>
            <a:p>
              <a:pPr algn="ctr">
                <a:defRPr/>
              </a:pPr>
              <a:endParaRPr lang="en-US">
                <a:solidFill>
                  <a:prstClr val="white"/>
                </a:solidFill>
              </a:endParaRPr>
            </a:p>
          </p:txBody>
        </p:sp>
        <p:sp>
          <p:nvSpPr>
            <p:cNvPr id="10257" name="TextBox 23"/>
            <p:cNvSpPr txBox="1">
              <a:spLocks noChangeArrowheads="1"/>
            </p:cNvSpPr>
            <p:nvPr/>
          </p:nvSpPr>
          <p:spPr bwMode="auto">
            <a:xfrm>
              <a:off x="7535702" y="4473936"/>
              <a:ext cx="6906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128"/>
                </a:defRPr>
              </a:lvl1pPr>
              <a:lvl2pPr marL="742950" indent="-285750">
                <a:defRPr>
                  <a:solidFill>
                    <a:schemeClr val="tx1"/>
                  </a:solidFill>
                  <a:latin typeface="Arial" charset="0"/>
                  <a:ea typeface="ＭＳ Ｐゴシック" charset="-128"/>
                </a:defRPr>
              </a:lvl2pPr>
              <a:lvl3pPr marL="1143000" indent="-228600">
                <a:defRPr>
                  <a:solidFill>
                    <a:schemeClr val="tx1"/>
                  </a:solidFill>
                  <a:latin typeface="Arial" charset="0"/>
                  <a:ea typeface="ＭＳ Ｐゴシック" charset="-128"/>
                </a:defRPr>
              </a:lvl3pPr>
              <a:lvl4pPr marL="1600200" indent="-228600">
                <a:defRPr>
                  <a:solidFill>
                    <a:schemeClr val="tx1"/>
                  </a:solidFill>
                  <a:latin typeface="Arial" charset="0"/>
                  <a:ea typeface="ＭＳ Ｐゴシック" charset="-128"/>
                </a:defRPr>
              </a:lvl4pPr>
              <a:lvl5pPr marL="2057400" indent="-22860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r>
                <a:rPr lang="en-US" altLang="en-US" sz="1200">
                  <a:solidFill>
                    <a:prstClr val="black"/>
                  </a:solidFill>
                  <a:latin typeface="Calibri" charset="0"/>
                </a:rPr>
                <a:t>Sugar</a:t>
              </a:r>
            </a:p>
          </p:txBody>
        </p:sp>
      </p:grpSp>
      <p:grpSp>
        <p:nvGrpSpPr>
          <p:cNvPr id="4" name="Group 26"/>
          <p:cNvGrpSpPr>
            <a:grpSpLocks/>
          </p:cNvGrpSpPr>
          <p:nvPr/>
        </p:nvGrpSpPr>
        <p:grpSpPr bwMode="auto">
          <a:xfrm>
            <a:off x="5073650" y="4276725"/>
            <a:ext cx="2005013" cy="982663"/>
            <a:chOff x="5073616" y="4276183"/>
            <a:chExt cx="2005500" cy="982695"/>
          </a:xfrm>
        </p:grpSpPr>
        <p:pic>
          <p:nvPicPr>
            <p:cNvPr id="10254"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073616" y="4276183"/>
              <a:ext cx="2005500" cy="982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55" name="TextBox 14"/>
            <p:cNvSpPr txBox="1">
              <a:spLocks noChangeArrowheads="1"/>
            </p:cNvSpPr>
            <p:nvPr/>
          </p:nvSpPr>
          <p:spPr bwMode="auto">
            <a:xfrm>
              <a:off x="5198385" y="4301858"/>
              <a:ext cx="8109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128"/>
                </a:defRPr>
              </a:lvl1pPr>
              <a:lvl2pPr marL="742950" indent="-285750">
                <a:defRPr>
                  <a:solidFill>
                    <a:schemeClr val="tx1"/>
                  </a:solidFill>
                  <a:latin typeface="Arial" charset="0"/>
                  <a:ea typeface="ＭＳ Ｐゴシック" charset="-128"/>
                </a:defRPr>
              </a:lvl2pPr>
              <a:lvl3pPr marL="1143000" indent="-228600">
                <a:defRPr>
                  <a:solidFill>
                    <a:schemeClr val="tx1"/>
                  </a:solidFill>
                  <a:latin typeface="Arial" charset="0"/>
                  <a:ea typeface="ＭＳ Ｐゴシック" charset="-128"/>
                </a:defRPr>
              </a:lvl3pPr>
              <a:lvl4pPr marL="1600200" indent="-228600">
                <a:defRPr>
                  <a:solidFill>
                    <a:schemeClr val="tx1"/>
                  </a:solidFill>
                  <a:latin typeface="Arial" charset="0"/>
                  <a:ea typeface="ＭＳ Ｐゴシック" charset="-128"/>
                </a:defRPr>
              </a:lvl4pPr>
              <a:lvl5pPr marL="2057400" indent="-22860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r>
                <a:rPr lang="en-US" altLang="en-US">
                  <a:solidFill>
                    <a:prstClr val="black"/>
                  </a:solidFill>
                  <a:latin typeface="Calibri" charset="0"/>
                </a:rPr>
                <a:t>Insulin</a:t>
              </a:r>
            </a:p>
          </p:txBody>
        </p:sp>
      </p:grpSp>
      <p:cxnSp>
        <p:nvCxnSpPr>
          <p:cNvPr id="18" name="Straight Arrow Connector 17"/>
          <p:cNvCxnSpPr>
            <a:cxnSpLocks noChangeShapeType="1"/>
          </p:cNvCxnSpPr>
          <p:nvPr/>
        </p:nvCxnSpPr>
        <p:spPr bwMode="auto">
          <a:xfrm flipV="1">
            <a:off x="4287838" y="4683125"/>
            <a:ext cx="762000" cy="109538"/>
          </a:xfrm>
          <a:prstGeom prst="straightConnector1">
            <a:avLst/>
          </a:prstGeom>
          <a:noFill/>
          <a:ln w="25400">
            <a:solidFill>
              <a:schemeClr val="tx1"/>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grpSp>
        <p:nvGrpSpPr>
          <p:cNvPr id="5" name="Group 34"/>
          <p:cNvGrpSpPr>
            <a:grpSpLocks/>
          </p:cNvGrpSpPr>
          <p:nvPr/>
        </p:nvGrpSpPr>
        <p:grpSpPr bwMode="auto">
          <a:xfrm>
            <a:off x="7469188" y="5433268"/>
            <a:ext cx="1181100" cy="1023937"/>
            <a:chOff x="7469003" y="5523311"/>
            <a:chExt cx="1180555" cy="1023824"/>
          </a:xfrm>
        </p:grpSpPr>
        <p:cxnSp>
          <p:nvCxnSpPr>
            <p:cNvPr id="31" name="Straight Connector 30"/>
            <p:cNvCxnSpPr>
              <a:cxnSpLocks noChangeShapeType="1"/>
            </p:cNvCxnSpPr>
            <p:nvPr/>
          </p:nvCxnSpPr>
          <p:spPr bwMode="auto">
            <a:xfrm rot="5400000">
              <a:off x="7569681" y="5755855"/>
              <a:ext cx="466673" cy="1586"/>
            </a:xfrm>
            <a:prstGeom prst="line">
              <a:avLst/>
            </a:prstGeom>
            <a:noFill/>
            <a:ln w="25400">
              <a:solidFill>
                <a:schemeClr val="tx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32" name="Straight Connector 31"/>
            <p:cNvCxnSpPr>
              <a:cxnSpLocks noChangeShapeType="1"/>
            </p:cNvCxnSpPr>
            <p:nvPr/>
          </p:nvCxnSpPr>
          <p:spPr bwMode="auto">
            <a:xfrm rot="5400000">
              <a:off x="7745811" y="5768553"/>
              <a:ext cx="466673" cy="1587"/>
            </a:xfrm>
            <a:prstGeom prst="line">
              <a:avLst/>
            </a:prstGeom>
            <a:noFill/>
            <a:ln w="25400">
              <a:solidFill>
                <a:schemeClr val="tx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10253" name="TextBox 33"/>
            <p:cNvSpPr txBox="1">
              <a:spLocks noChangeArrowheads="1"/>
            </p:cNvSpPr>
            <p:nvPr/>
          </p:nvSpPr>
          <p:spPr bwMode="auto">
            <a:xfrm>
              <a:off x="7469003" y="6177803"/>
              <a:ext cx="11805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128"/>
                </a:defRPr>
              </a:lvl1pPr>
              <a:lvl2pPr marL="742950" indent="-285750">
                <a:defRPr>
                  <a:solidFill>
                    <a:schemeClr val="tx1"/>
                  </a:solidFill>
                  <a:latin typeface="Arial" charset="0"/>
                  <a:ea typeface="ＭＳ Ｐゴシック" charset="-128"/>
                </a:defRPr>
              </a:lvl2pPr>
              <a:lvl3pPr marL="1143000" indent="-228600">
                <a:defRPr>
                  <a:solidFill>
                    <a:schemeClr val="tx1"/>
                  </a:solidFill>
                  <a:latin typeface="Arial" charset="0"/>
                  <a:ea typeface="ＭＳ Ｐゴシック" charset="-128"/>
                </a:defRPr>
              </a:lvl3pPr>
              <a:lvl4pPr marL="1600200" indent="-228600">
                <a:defRPr>
                  <a:solidFill>
                    <a:schemeClr val="tx1"/>
                  </a:solidFill>
                  <a:latin typeface="Arial" charset="0"/>
                  <a:ea typeface="ＭＳ Ｐゴシック" charset="-128"/>
                </a:defRPr>
              </a:lvl4pPr>
              <a:lvl5pPr marL="2057400" indent="-22860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r>
                <a:rPr lang="en-US" altLang="en-US">
                  <a:solidFill>
                    <a:prstClr val="black"/>
                  </a:solidFill>
                  <a:latin typeface="Calibri" charset="0"/>
                </a:rPr>
                <a:t>ENERGY!</a:t>
              </a:r>
            </a:p>
          </p:txBody>
        </p:sp>
      </p:grpSp>
      <p:pic>
        <p:nvPicPr>
          <p:cNvPr id="3074" name="Picture 2" descr="C:\Users\Court\AppData\Local\Microsoft\Windows\Temporary Internet Files\Content.IE5\XXI62ICH\MP900402804[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1325" y="1598317"/>
            <a:ext cx="1398588" cy="1333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21526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54" presetClass="entr" presetSubtype="0" accel="100000" fill="hold" nodeType="click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500" fill="hold"/>
                                        <p:tgtEl>
                                          <p:spTgt spid="3"/>
                                        </p:tgtEl>
                                        <p:attrNameLst>
                                          <p:attrName>ppt_w</p:attrName>
                                        </p:attrNameLst>
                                      </p:cBhvr>
                                      <p:tavLst>
                                        <p:tav tm="0">
                                          <p:val>
                                            <p:strVal val="#ppt_w*0.05"/>
                                          </p:val>
                                        </p:tav>
                                        <p:tav tm="100000">
                                          <p:val>
                                            <p:strVal val="#ppt_w"/>
                                          </p:val>
                                        </p:tav>
                                      </p:tavLst>
                                    </p:anim>
                                    <p:anim calcmode="lin" valueType="num">
                                      <p:cBhvr>
                                        <p:cTn id="25" dur="500" fill="hold"/>
                                        <p:tgtEl>
                                          <p:spTgt spid="3"/>
                                        </p:tgtEl>
                                        <p:attrNameLst>
                                          <p:attrName>ppt_h</p:attrName>
                                        </p:attrNameLst>
                                      </p:cBhvr>
                                      <p:tavLst>
                                        <p:tav tm="0">
                                          <p:val>
                                            <p:strVal val="#ppt_h"/>
                                          </p:val>
                                        </p:tav>
                                        <p:tav tm="100000">
                                          <p:val>
                                            <p:strVal val="#ppt_h"/>
                                          </p:val>
                                        </p:tav>
                                      </p:tavLst>
                                    </p:anim>
                                    <p:anim calcmode="lin" valueType="num">
                                      <p:cBhvr>
                                        <p:cTn id="26" dur="500" fill="hold"/>
                                        <p:tgtEl>
                                          <p:spTgt spid="3"/>
                                        </p:tgtEl>
                                        <p:attrNameLst>
                                          <p:attrName>ppt_x</p:attrName>
                                        </p:attrNameLst>
                                      </p:cBhvr>
                                      <p:tavLst>
                                        <p:tav tm="0">
                                          <p:val>
                                            <p:strVal val="#ppt_x-.2"/>
                                          </p:val>
                                        </p:tav>
                                        <p:tav tm="100000">
                                          <p:val>
                                            <p:strVal val="#ppt_x"/>
                                          </p:val>
                                        </p:tav>
                                      </p:tavLst>
                                    </p:anim>
                                    <p:anim calcmode="lin" valueType="num">
                                      <p:cBhvr>
                                        <p:cTn id="27" dur="500" fill="hold"/>
                                        <p:tgtEl>
                                          <p:spTgt spid="3"/>
                                        </p:tgtEl>
                                        <p:attrNameLst>
                                          <p:attrName>ppt_y</p:attrName>
                                        </p:attrNameLst>
                                      </p:cBhvr>
                                      <p:tavLst>
                                        <p:tav tm="0">
                                          <p:val>
                                            <p:strVal val="#ppt_y"/>
                                          </p:val>
                                        </p:tav>
                                        <p:tav tm="100000">
                                          <p:val>
                                            <p:strVal val="#ppt_y"/>
                                          </p:val>
                                        </p:tav>
                                      </p:tavLst>
                                    </p:anim>
                                    <p:animEffect transition="in" filter="fade">
                                      <p:cBhvr>
                                        <p:cTn id="28" dur="500"/>
                                        <p:tgtEl>
                                          <p:spTgt spid="3"/>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nodeType="clickEffect">
                                  <p:stCondLst>
                                    <p:cond delay="0"/>
                                  </p:stCondLst>
                                  <p:childTnLst>
                                    <p:set>
                                      <p:cBhvr>
                                        <p:cTn id="3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idx="4294967295"/>
          </p:nvPr>
        </p:nvSpPr>
        <p:spPr>
          <a:xfrm>
            <a:off x="228600" y="-83942"/>
            <a:ext cx="8680450" cy="1143000"/>
          </a:xfrm>
        </p:spPr>
        <p:txBody>
          <a:bodyPr>
            <a:normAutofit/>
          </a:bodyPr>
          <a:lstStyle/>
          <a:p>
            <a:pPr eaLnBrk="1" hangingPunct="1"/>
            <a:r>
              <a:rPr lang="en-US" altLang="en-US" sz="3000" dirty="0" smtClean="0"/>
              <a:t>What happens in your body if </a:t>
            </a:r>
            <a:r>
              <a:rPr lang="en-US" altLang="en-US" sz="3000" dirty="0"/>
              <a:t>y</a:t>
            </a:r>
            <a:r>
              <a:rPr lang="en-US" altLang="en-US" sz="3000" dirty="0" smtClean="0"/>
              <a:t>ou </a:t>
            </a:r>
            <a:r>
              <a:rPr lang="en-US" altLang="en-US" sz="3000" dirty="0"/>
              <a:t>h</a:t>
            </a:r>
            <a:r>
              <a:rPr lang="en-US" altLang="en-US" sz="3000" dirty="0" smtClean="0"/>
              <a:t>ave </a:t>
            </a:r>
            <a:r>
              <a:rPr lang="en-US" altLang="en-US" sz="3000" dirty="0"/>
              <a:t>d</a:t>
            </a:r>
            <a:r>
              <a:rPr lang="en-US" altLang="en-US" sz="3000" dirty="0" smtClean="0"/>
              <a:t>iabetes?</a:t>
            </a:r>
          </a:p>
        </p:txBody>
      </p:sp>
      <p:pic>
        <p:nvPicPr>
          <p:cNvPr id="11267"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57388" y="2055813"/>
            <a:ext cx="2540000" cy="298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9" name="Straight Arrow Connector 18"/>
          <p:cNvCxnSpPr>
            <a:cxnSpLocks noChangeShapeType="1"/>
          </p:cNvCxnSpPr>
          <p:nvPr/>
        </p:nvCxnSpPr>
        <p:spPr bwMode="auto">
          <a:xfrm>
            <a:off x="1839913" y="2532063"/>
            <a:ext cx="1608137" cy="1258887"/>
          </a:xfrm>
          <a:prstGeom prst="straightConnector1">
            <a:avLst/>
          </a:prstGeom>
          <a:noFill/>
          <a:ln w="25400">
            <a:solidFill>
              <a:schemeClr val="tx1"/>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grpSp>
        <p:nvGrpSpPr>
          <p:cNvPr id="2" name="Group 28"/>
          <p:cNvGrpSpPr>
            <a:grpSpLocks/>
          </p:cNvGrpSpPr>
          <p:nvPr/>
        </p:nvGrpSpPr>
        <p:grpSpPr bwMode="auto">
          <a:xfrm>
            <a:off x="7165975" y="3986213"/>
            <a:ext cx="1398588" cy="1317625"/>
            <a:chOff x="7166051" y="3986924"/>
            <a:chExt cx="1398254" cy="1316553"/>
          </a:xfrm>
        </p:grpSpPr>
        <p:sp>
          <p:nvSpPr>
            <p:cNvPr id="21" name="Oval 20"/>
            <p:cNvSpPr>
              <a:spLocks noChangeArrowheads="1"/>
            </p:cNvSpPr>
            <p:nvPr/>
          </p:nvSpPr>
          <p:spPr bwMode="auto">
            <a:xfrm>
              <a:off x="7166051" y="3986924"/>
              <a:ext cx="1398254" cy="1316553"/>
            </a:xfrm>
            <a:prstGeom prst="ellipse">
              <a:avLst/>
            </a:prstGeom>
            <a:solidFill>
              <a:srgbClr val="999999"/>
            </a:solidFill>
            <a:ln w="22225">
              <a:solidFill>
                <a:schemeClr val="accent1"/>
              </a:solidFill>
              <a:round/>
              <a:headEnd/>
              <a:tailEnd/>
            </a:ln>
            <a:effectLst>
              <a:outerShdw blurRad="40000" dist="23000" dir="5400000" rotWithShape="0">
                <a:srgbClr val="808080">
                  <a:alpha val="34999"/>
                </a:srgbClr>
              </a:outerShdw>
            </a:effectLst>
          </p:spPr>
          <p:txBody>
            <a:bodyPr anchor="ctr"/>
            <a:lstStyle/>
            <a:p>
              <a:pPr algn="ctr">
                <a:defRPr/>
              </a:pPr>
              <a:endParaRPr lang="en-US">
                <a:solidFill>
                  <a:prstClr val="white"/>
                </a:solidFill>
              </a:endParaRPr>
            </a:p>
          </p:txBody>
        </p:sp>
        <p:sp>
          <p:nvSpPr>
            <p:cNvPr id="11300" name="TextBox 21"/>
            <p:cNvSpPr txBox="1">
              <a:spLocks noChangeArrowheads="1"/>
            </p:cNvSpPr>
            <p:nvPr/>
          </p:nvSpPr>
          <p:spPr bwMode="auto">
            <a:xfrm>
              <a:off x="7614488" y="4922494"/>
              <a:ext cx="5536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128"/>
                </a:defRPr>
              </a:lvl1pPr>
              <a:lvl2pPr marL="742950" indent="-285750">
                <a:defRPr>
                  <a:solidFill>
                    <a:schemeClr val="tx1"/>
                  </a:solidFill>
                  <a:latin typeface="Arial" charset="0"/>
                  <a:ea typeface="ＭＳ Ｐゴシック" charset="-128"/>
                </a:defRPr>
              </a:lvl2pPr>
              <a:lvl3pPr marL="1143000" indent="-228600">
                <a:defRPr>
                  <a:solidFill>
                    <a:schemeClr val="tx1"/>
                  </a:solidFill>
                  <a:latin typeface="Arial" charset="0"/>
                  <a:ea typeface="ＭＳ Ｐゴシック" charset="-128"/>
                </a:defRPr>
              </a:lvl3pPr>
              <a:lvl4pPr marL="1600200" indent="-228600">
                <a:defRPr>
                  <a:solidFill>
                    <a:schemeClr val="tx1"/>
                  </a:solidFill>
                  <a:latin typeface="Arial" charset="0"/>
                  <a:ea typeface="ＭＳ Ｐゴシック" charset="-128"/>
                </a:defRPr>
              </a:lvl4pPr>
              <a:lvl5pPr marL="2057400" indent="-22860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r>
                <a:rPr lang="en-US" altLang="en-US">
                  <a:solidFill>
                    <a:prstClr val="black"/>
                  </a:solidFill>
                  <a:latin typeface="Calibri" charset="0"/>
                </a:rPr>
                <a:t>Cell</a:t>
              </a:r>
            </a:p>
          </p:txBody>
        </p:sp>
      </p:grpSp>
      <p:grpSp>
        <p:nvGrpSpPr>
          <p:cNvPr id="3" name="Group 27"/>
          <p:cNvGrpSpPr>
            <a:grpSpLocks/>
          </p:cNvGrpSpPr>
          <p:nvPr/>
        </p:nvGrpSpPr>
        <p:grpSpPr bwMode="auto">
          <a:xfrm>
            <a:off x="7224713" y="3454400"/>
            <a:ext cx="690562" cy="425450"/>
            <a:chOff x="7535702" y="4355600"/>
            <a:chExt cx="690681" cy="425832"/>
          </a:xfrm>
        </p:grpSpPr>
        <p:sp>
          <p:nvSpPr>
            <p:cNvPr id="23" name="Cube 22"/>
            <p:cNvSpPr>
              <a:spLocks noChangeArrowheads="1"/>
            </p:cNvSpPr>
            <p:nvPr/>
          </p:nvSpPr>
          <p:spPr bwMode="auto">
            <a:xfrm>
              <a:off x="7619853" y="4355600"/>
              <a:ext cx="449340" cy="425832"/>
            </a:xfrm>
            <a:prstGeom prst="cube">
              <a:avLst>
                <a:gd name="adj" fmla="val 25000"/>
              </a:avLst>
            </a:prstGeom>
            <a:solidFill>
              <a:schemeClr val="bg1"/>
            </a:solidFill>
            <a:ln w="9525">
              <a:solidFill>
                <a:srgbClr val="B6DCDF"/>
              </a:solidFill>
              <a:miter lim="800000"/>
              <a:headEnd/>
              <a:tailEnd/>
            </a:ln>
            <a:effectLst>
              <a:outerShdw blurRad="40000" dist="23000" dir="5400000" rotWithShape="0">
                <a:srgbClr val="808080">
                  <a:alpha val="34999"/>
                </a:srgbClr>
              </a:outerShdw>
            </a:effectLst>
          </p:spPr>
          <p:txBody>
            <a:bodyPr anchor="ctr"/>
            <a:lstStyle/>
            <a:p>
              <a:pPr algn="ctr">
                <a:defRPr/>
              </a:pPr>
              <a:endParaRPr lang="en-US">
                <a:solidFill>
                  <a:prstClr val="white"/>
                </a:solidFill>
              </a:endParaRPr>
            </a:p>
          </p:txBody>
        </p:sp>
        <p:sp>
          <p:nvSpPr>
            <p:cNvPr id="11298" name="TextBox 23"/>
            <p:cNvSpPr txBox="1">
              <a:spLocks noChangeArrowheads="1"/>
            </p:cNvSpPr>
            <p:nvPr/>
          </p:nvSpPr>
          <p:spPr bwMode="auto">
            <a:xfrm>
              <a:off x="7535702" y="4473936"/>
              <a:ext cx="6906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128"/>
                </a:defRPr>
              </a:lvl1pPr>
              <a:lvl2pPr marL="742950" indent="-285750">
                <a:defRPr>
                  <a:solidFill>
                    <a:schemeClr val="tx1"/>
                  </a:solidFill>
                  <a:latin typeface="Arial" charset="0"/>
                  <a:ea typeface="ＭＳ Ｐゴシック" charset="-128"/>
                </a:defRPr>
              </a:lvl2pPr>
              <a:lvl3pPr marL="1143000" indent="-228600">
                <a:defRPr>
                  <a:solidFill>
                    <a:schemeClr val="tx1"/>
                  </a:solidFill>
                  <a:latin typeface="Arial" charset="0"/>
                  <a:ea typeface="ＭＳ Ｐゴシック" charset="-128"/>
                </a:defRPr>
              </a:lvl3pPr>
              <a:lvl4pPr marL="1600200" indent="-228600">
                <a:defRPr>
                  <a:solidFill>
                    <a:schemeClr val="tx1"/>
                  </a:solidFill>
                  <a:latin typeface="Arial" charset="0"/>
                  <a:ea typeface="ＭＳ Ｐゴシック" charset="-128"/>
                </a:defRPr>
              </a:lvl4pPr>
              <a:lvl5pPr marL="2057400" indent="-22860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r>
                <a:rPr lang="en-US" altLang="en-US" sz="1200">
                  <a:solidFill>
                    <a:prstClr val="black"/>
                  </a:solidFill>
                  <a:latin typeface="Calibri" charset="0"/>
                </a:rPr>
                <a:t>Sugar</a:t>
              </a:r>
            </a:p>
          </p:txBody>
        </p:sp>
      </p:grpSp>
      <p:grpSp>
        <p:nvGrpSpPr>
          <p:cNvPr id="4" name="Group 26"/>
          <p:cNvGrpSpPr>
            <a:grpSpLocks/>
          </p:cNvGrpSpPr>
          <p:nvPr/>
        </p:nvGrpSpPr>
        <p:grpSpPr bwMode="auto">
          <a:xfrm>
            <a:off x="5073650" y="4276725"/>
            <a:ext cx="2005013" cy="982663"/>
            <a:chOff x="5073616" y="4276183"/>
            <a:chExt cx="2005500" cy="982695"/>
          </a:xfrm>
        </p:grpSpPr>
        <p:pic>
          <p:nvPicPr>
            <p:cNvPr id="11295"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073616" y="4276183"/>
              <a:ext cx="2005500" cy="982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96" name="TextBox 14"/>
            <p:cNvSpPr txBox="1">
              <a:spLocks noChangeArrowheads="1"/>
            </p:cNvSpPr>
            <p:nvPr/>
          </p:nvSpPr>
          <p:spPr bwMode="auto">
            <a:xfrm>
              <a:off x="5198385" y="4301858"/>
              <a:ext cx="8109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128"/>
                </a:defRPr>
              </a:lvl1pPr>
              <a:lvl2pPr marL="742950" indent="-285750">
                <a:defRPr>
                  <a:solidFill>
                    <a:schemeClr val="tx1"/>
                  </a:solidFill>
                  <a:latin typeface="Arial" charset="0"/>
                  <a:ea typeface="ＭＳ Ｐゴシック" charset="-128"/>
                </a:defRPr>
              </a:lvl2pPr>
              <a:lvl3pPr marL="1143000" indent="-228600">
                <a:defRPr>
                  <a:solidFill>
                    <a:schemeClr val="tx1"/>
                  </a:solidFill>
                  <a:latin typeface="Arial" charset="0"/>
                  <a:ea typeface="ＭＳ Ｐゴシック" charset="-128"/>
                </a:defRPr>
              </a:lvl3pPr>
              <a:lvl4pPr marL="1600200" indent="-228600">
                <a:defRPr>
                  <a:solidFill>
                    <a:schemeClr val="tx1"/>
                  </a:solidFill>
                  <a:latin typeface="Arial" charset="0"/>
                  <a:ea typeface="ＭＳ Ｐゴシック" charset="-128"/>
                </a:defRPr>
              </a:lvl4pPr>
              <a:lvl5pPr marL="2057400" indent="-22860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r>
                <a:rPr lang="en-US" altLang="en-US">
                  <a:solidFill>
                    <a:prstClr val="black"/>
                  </a:solidFill>
                  <a:latin typeface="Calibri" charset="0"/>
                </a:rPr>
                <a:t>Insulin</a:t>
              </a:r>
            </a:p>
          </p:txBody>
        </p:sp>
      </p:grpSp>
      <p:cxnSp>
        <p:nvCxnSpPr>
          <p:cNvPr id="18" name="Straight Arrow Connector 17"/>
          <p:cNvCxnSpPr>
            <a:cxnSpLocks noChangeShapeType="1"/>
          </p:cNvCxnSpPr>
          <p:nvPr/>
        </p:nvCxnSpPr>
        <p:spPr bwMode="auto">
          <a:xfrm flipV="1">
            <a:off x="4287838" y="4683125"/>
            <a:ext cx="762000" cy="109538"/>
          </a:xfrm>
          <a:prstGeom prst="straightConnector1">
            <a:avLst/>
          </a:prstGeom>
          <a:noFill/>
          <a:ln w="25400">
            <a:solidFill>
              <a:schemeClr val="tx1"/>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grpSp>
        <p:nvGrpSpPr>
          <p:cNvPr id="5" name="Group 27"/>
          <p:cNvGrpSpPr>
            <a:grpSpLocks/>
          </p:cNvGrpSpPr>
          <p:nvPr/>
        </p:nvGrpSpPr>
        <p:grpSpPr bwMode="auto">
          <a:xfrm>
            <a:off x="6513513" y="3986213"/>
            <a:ext cx="1254125" cy="1317625"/>
            <a:chOff x="6513534" y="3986923"/>
            <a:chExt cx="1253354" cy="1316553"/>
          </a:xfrm>
        </p:grpSpPr>
        <p:cxnSp>
          <p:nvCxnSpPr>
            <p:cNvPr id="17" name="Straight Connector 16"/>
            <p:cNvCxnSpPr>
              <a:cxnSpLocks noChangeShapeType="1"/>
            </p:cNvCxnSpPr>
            <p:nvPr/>
          </p:nvCxnSpPr>
          <p:spPr bwMode="auto">
            <a:xfrm rot="16200000" flipH="1">
              <a:off x="6539842" y="4228737"/>
              <a:ext cx="1316553" cy="832926"/>
            </a:xfrm>
            <a:prstGeom prst="line">
              <a:avLst/>
            </a:prstGeom>
            <a:noFill/>
            <a:ln w="38100">
              <a:solidFill>
                <a:srgbClr val="FF0000"/>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26" name="Straight Connector 25"/>
            <p:cNvCxnSpPr>
              <a:cxnSpLocks noChangeShapeType="1"/>
            </p:cNvCxnSpPr>
            <p:nvPr/>
          </p:nvCxnSpPr>
          <p:spPr bwMode="auto">
            <a:xfrm flipV="1">
              <a:off x="6513534" y="4212165"/>
              <a:ext cx="1253354" cy="940621"/>
            </a:xfrm>
            <a:prstGeom prst="line">
              <a:avLst/>
            </a:prstGeom>
            <a:noFill/>
            <a:ln w="38100">
              <a:solidFill>
                <a:srgbClr val="FF0000"/>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grpSp>
      <p:grpSp>
        <p:nvGrpSpPr>
          <p:cNvPr id="6" name="Group 27"/>
          <p:cNvGrpSpPr>
            <a:grpSpLocks/>
          </p:cNvGrpSpPr>
          <p:nvPr/>
        </p:nvGrpSpPr>
        <p:grpSpPr bwMode="auto">
          <a:xfrm>
            <a:off x="8388350" y="3773488"/>
            <a:ext cx="690563" cy="427037"/>
            <a:chOff x="7535702" y="4355600"/>
            <a:chExt cx="690681" cy="425832"/>
          </a:xfrm>
        </p:grpSpPr>
        <p:sp>
          <p:nvSpPr>
            <p:cNvPr id="30" name="Cube 29"/>
            <p:cNvSpPr>
              <a:spLocks noChangeArrowheads="1"/>
            </p:cNvSpPr>
            <p:nvPr/>
          </p:nvSpPr>
          <p:spPr bwMode="auto">
            <a:xfrm>
              <a:off x="7619854" y="4355600"/>
              <a:ext cx="449339" cy="425832"/>
            </a:xfrm>
            <a:prstGeom prst="cube">
              <a:avLst>
                <a:gd name="adj" fmla="val 25000"/>
              </a:avLst>
            </a:prstGeom>
            <a:solidFill>
              <a:schemeClr val="bg1"/>
            </a:solidFill>
            <a:ln w="9525">
              <a:solidFill>
                <a:srgbClr val="B6DCDF"/>
              </a:solidFill>
              <a:miter lim="800000"/>
              <a:headEnd/>
              <a:tailEnd/>
            </a:ln>
            <a:effectLst>
              <a:outerShdw blurRad="40000" dist="23000" dir="5400000" rotWithShape="0">
                <a:srgbClr val="808080">
                  <a:alpha val="34999"/>
                </a:srgbClr>
              </a:outerShdw>
            </a:effectLst>
          </p:spPr>
          <p:txBody>
            <a:bodyPr anchor="ctr"/>
            <a:lstStyle/>
            <a:p>
              <a:pPr algn="ctr">
                <a:defRPr/>
              </a:pPr>
              <a:endParaRPr lang="en-US">
                <a:solidFill>
                  <a:prstClr val="white"/>
                </a:solidFill>
              </a:endParaRPr>
            </a:p>
          </p:txBody>
        </p:sp>
        <p:sp>
          <p:nvSpPr>
            <p:cNvPr id="11292" name="TextBox 30"/>
            <p:cNvSpPr txBox="1">
              <a:spLocks noChangeArrowheads="1"/>
            </p:cNvSpPr>
            <p:nvPr/>
          </p:nvSpPr>
          <p:spPr bwMode="auto">
            <a:xfrm>
              <a:off x="7535702" y="4473936"/>
              <a:ext cx="6906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128"/>
                </a:defRPr>
              </a:lvl1pPr>
              <a:lvl2pPr marL="742950" indent="-285750">
                <a:defRPr>
                  <a:solidFill>
                    <a:schemeClr val="tx1"/>
                  </a:solidFill>
                  <a:latin typeface="Arial" charset="0"/>
                  <a:ea typeface="ＭＳ Ｐゴシック" charset="-128"/>
                </a:defRPr>
              </a:lvl2pPr>
              <a:lvl3pPr marL="1143000" indent="-228600">
                <a:defRPr>
                  <a:solidFill>
                    <a:schemeClr val="tx1"/>
                  </a:solidFill>
                  <a:latin typeface="Arial" charset="0"/>
                  <a:ea typeface="ＭＳ Ｐゴシック" charset="-128"/>
                </a:defRPr>
              </a:lvl3pPr>
              <a:lvl4pPr marL="1600200" indent="-228600">
                <a:defRPr>
                  <a:solidFill>
                    <a:schemeClr val="tx1"/>
                  </a:solidFill>
                  <a:latin typeface="Arial" charset="0"/>
                  <a:ea typeface="ＭＳ Ｐゴシック" charset="-128"/>
                </a:defRPr>
              </a:lvl4pPr>
              <a:lvl5pPr marL="2057400" indent="-22860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r>
                <a:rPr lang="en-US" altLang="en-US" sz="1200">
                  <a:solidFill>
                    <a:prstClr val="black"/>
                  </a:solidFill>
                  <a:latin typeface="Calibri" charset="0"/>
                </a:rPr>
                <a:t>Sugar</a:t>
              </a:r>
            </a:p>
          </p:txBody>
        </p:sp>
      </p:grpSp>
      <p:grpSp>
        <p:nvGrpSpPr>
          <p:cNvPr id="7" name="Group 27"/>
          <p:cNvGrpSpPr>
            <a:grpSpLocks/>
          </p:cNvGrpSpPr>
          <p:nvPr/>
        </p:nvGrpSpPr>
        <p:grpSpPr bwMode="auto">
          <a:xfrm>
            <a:off x="8218488" y="2751138"/>
            <a:ext cx="690562" cy="427037"/>
            <a:chOff x="7535702" y="4355600"/>
            <a:chExt cx="690681" cy="425832"/>
          </a:xfrm>
        </p:grpSpPr>
        <p:sp>
          <p:nvSpPr>
            <p:cNvPr id="33" name="Cube 32"/>
            <p:cNvSpPr>
              <a:spLocks noChangeArrowheads="1"/>
            </p:cNvSpPr>
            <p:nvPr/>
          </p:nvSpPr>
          <p:spPr bwMode="auto">
            <a:xfrm>
              <a:off x="7619853" y="4355600"/>
              <a:ext cx="449340" cy="425832"/>
            </a:xfrm>
            <a:prstGeom prst="cube">
              <a:avLst>
                <a:gd name="adj" fmla="val 25000"/>
              </a:avLst>
            </a:prstGeom>
            <a:solidFill>
              <a:schemeClr val="bg1"/>
            </a:solidFill>
            <a:ln w="9525">
              <a:solidFill>
                <a:srgbClr val="B6DCDF"/>
              </a:solidFill>
              <a:miter lim="800000"/>
              <a:headEnd/>
              <a:tailEnd/>
            </a:ln>
            <a:effectLst>
              <a:outerShdw blurRad="40000" dist="23000" dir="5400000" rotWithShape="0">
                <a:srgbClr val="808080">
                  <a:alpha val="34999"/>
                </a:srgbClr>
              </a:outerShdw>
            </a:effectLst>
          </p:spPr>
          <p:txBody>
            <a:bodyPr anchor="ctr"/>
            <a:lstStyle/>
            <a:p>
              <a:pPr algn="ctr">
                <a:defRPr/>
              </a:pPr>
              <a:endParaRPr lang="en-US">
                <a:solidFill>
                  <a:prstClr val="white"/>
                </a:solidFill>
              </a:endParaRPr>
            </a:p>
          </p:txBody>
        </p:sp>
        <p:sp>
          <p:nvSpPr>
            <p:cNvPr id="11290" name="TextBox 33"/>
            <p:cNvSpPr txBox="1">
              <a:spLocks noChangeArrowheads="1"/>
            </p:cNvSpPr>
            <p:nvPr/>
          </p:nvSpPr>
          <p:spPr bwMode="auto">
            <a:xfrm>
              <a:off x="7535702" y="4473936"/>
              <a:ext cx="6906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128"/>
                </a:defRPr>
              </a:lvl1pPr>
              <a:lvl2pPr marL="742950" indent="-285750">
                <a:defRPr>
                  <a:solidFill>
                    <a:schemeClr val="tx1"/>
                  </a:solidFill>
                  <a:latin typeface="Arial" charset="0"/>
                  <a:ea typeface="ＭＳ Ｐゴシック" charset="-128"/>
                </a:defRPr>
              </a:lvl2pPr>
              <a:lvl3pPr marL="1143000" indent="-228600">
                <a:defRPr>
                  <a:solidFill>
                    <a:schemeClr val="tx1"/>
                  </a:solidFill>
                  <a:latin typeface="Arial" charset="0"/>
                  <a:ea typeface="ＭＳ Ｐゴシック" charset="-128"/>
                </a:defRPr>
              </a:lvl3pPr>
              <a:lvl4pPr marL="1600200" indent="-228600">
                <a:defRPr>
                  <a:solidFill>
                    <a:schemeClr val="tx1"/>
                  </a:solidFill>
                  <a:latin typeface="Arial" charset="0"/>
                  <a:ea typeface="ＭＳ Ｐゴシック" charset="-128"/>
                </a:defRPr>
              </a:lvl4pPr>
              <a:lvl5pPr marL="2057400" indent="-22860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r>
                <a:rPr lang="en-US" altLang="en-US" sz="1200">
                  <a:solidFill>
                    <a:prstClr val="black"/>
                  </a:solidFill>
                  <a:latin typeface="Calibri" charset="0"/>
                </a:rPr>
                <a:t>Sugar</a:t>
              </a:r>
            </a:p>
          </p:txBody>
        </p:sp>
      </p:grpSp>
      <p:grpSp>
        <p:nvGrpSpPr>
          <p:cNvPr id="8" name="Group 27"/>
          <p:cNvGrpSpPr>
            <a:grpSpLocks/>
          </p:cNvGrpSpPr>
          <p:nvPr/>
        </p:nvGrpSpPr>
        <p:grpSpPr bwMode="auto">
          <a:xfrm>
            <a:off x="7807325" y="5543550"/>
            <a:ext cx="690563" cy="425450"/>
            <a:chOff x="7535702" y="4355600"/>
            <a:chExt cx="690681" cy="425832"/>
          </a:xfrm>
        </p:grpSpPr>
        <p:sp>
          <p:nvSpPr>
            <p:cNvPr id="36" name="Cube 35"/>
            <p:cNvSpPr>
              <a:spLocks noChangeArrowheads="1"/>
            </p:cNvSpPr>
            <p:nvPr/>
          </p:nvSpPr>
          <p:spPr bwMode="auto">
            <a:xfrm>
              <a:off x="7619854" y="4355600"/>
              <a:ext cx="449339" cy="425832"/>
            </a:xfrm>
            <a:prstGeom prst="cube">
              <a:avLst>
                <a:gd name="adj" fmla="val 25000"/>
              </a:avLst>
            </a:prstGeom>
            <a:solidFill>
              <a:schemeClr val="bg1"/>
            </a:solidFill>
            <a:ln w="9525">
              <a:solidFill>
                <a:srgbClr val="B6DCDF"/>
              </a:solidFill>
              <a:miter lim="800000"/>
              <a:headEnd/>
              <a:tailEnd/>
            </a:ln>
            <a:effectLst>
              <a:outerShdw blurRad="40000" dist="23000" dir="5400000" rotWithShape="0">
                <a:srgbClr val="808080">
                  <a:alpha val="34999"/>
                </a:srgbClr>
              </a:outerShdw>
            </a:effectLst>
          </p:spPr>
          <p:txBody>
            <a:bodyPr anchor="ctr"/>
            <a:lstStyle/>
            <a:p>
              <a:pPr algn="ctr">
                <a:defRPr/>
              </a:pPr>
              <a:endParaRPr lang="en-US">
                <a:solidFill>
                  <a:prstClr val="white"/>
                </a:solidFill>
              </a:endParaRPr>
            </a:p>
          </p:txBody>
        </p:sp>
        <p:sp>
          <p:nvSpPr>
            <p:cNvPr id="11288" name="TextBox 36"/>
            <p:cNvSpPr txBox="1">
              <a:spLocks noChangeArrowheads="1"/>
            </p:cNvSpPr>
            <p:nvPr/>
          </p:nvSpPr>
          <p:spPr bwMode="auto">
            <a:xfrm>
              <a:off x="7535702" y="4473936"/>
              <a:ext cx="6906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128"/>
                </a:defRPr>
              </a:lvl1pPr>
              <a:lvl2pPr marL="742950" indent="-285750">
                <a:defRPr>
                  <a:solidFill>
                    <a:schemeClr val="tx1"/>
                  </a:solidFill>
                  <a:latin typeface="Arial" charset="0"/>
                  <a:ea typeface="ＭＳ Ｐゴシック" charset="-128"/>
                </a:defRPr>
              </a:lvl2pPr>
              <a:lvl3pPr marL="1143000" indent="-228600">
                <a:defRPr>
                  <a:solidFill>
                    <a:schemeClr val="tx1"/>
                  </a:solidFill>
                  <a:latin typeface="Arial" charset="0"/>
                  <a:ea typeface="ＭＳ Ｐゴシック" charset="-128"/>
                </a:defRPr>
              </a:lvl3pPr>
              <a:lvl4pPr marL="1600200" indent="-228600">
                <a:defRPr>
                  <a:solidFill>
                    <a:schemeClr val="tx1"/>
                  </a:solidFill>
                  <a:latin typeface="Arial" charset="0"/>
                  <a:ea typeface="ＭＳ Ｐゴシック" charset="-128"/>
                </a:defRPr>
              </a:lvl4pPr>
              <a:lvl5pPr marL="2057400" indent="-22860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r>
                <a:rPr lang="en-US" altLang="en-US" sz="1200">
                  <a:solidFill>
                    <a:prstClr val="black"/>
                  </a:solidFill>
                  <a:latin typeface="Calibri" charset="0"/>
                </a:rPr>
                <a:t>Sugar</a:t>
              </a:r>
            </a:p>
          </p:txBody>
        </p:sp>
      </p:grpSp>
      <p:grpSp>
        <p:nvGrpSpPr>
          <p:cNvPr id="9" name="Group 27"/>
          <p:cNvGrpSpPr>
            <a:grpSpLocks/>
          </p:cNvGrpSpPr>
          <p:nvPr/>
        </p:nvGrpSpPr>
        <p:grpSpPr bwMode="auto">
          <a:xfrm>
            <a:off x="6734175" y="5756275"/>
            <a:ext cx="690563" cy="425450"/>
            <a:chOff x="7535702" y="4355600"/>
            <a:chExt cx="690681" cy="425832"/>
          </a:xfrm>
        </p:grpSpPr>
        <p:sp>
          <p:nvSpPr>
            <p:cNvPr id="39" name="Cube 38"/>
            <p:cNvSpPr>
              <a:spLocks noChangeArrowheads="1"/>
            </p:cNvSpPr>
            <p:nvPr/>
          </p:nvSpPr>
          <p:spPr bwMode="auto">
            <a:xfrm>
              <a:off x="7619854" y="4355600"/>
              <a:ext cx="449339" cy="425832"/>
            </a:xfrm>
            <a:prstGeom prst="cube">
              <a:avLst>
                <a:gd name="adj" fmla="val 25000"/>
              </a:avLst>
            </a:prstGeom>
            <a:solidFill>
              <a:schemeClr val="bg1"/>
            </a:solidFill>
            <a:ln w="9525">
              <a:solidFill>
                <a:srgbClr val="B6DCDF"/>
              </a:solidFill>
              <a:miter lim="800000"/>
              <a:headEnd/>
              <a:tailEnd/>
            </a:ln>
            <a:effectLst>
              <a:outerShdw blurRad="40000" dist="23000" dir="5400000" rotWithShape="0">
                <a:srgbClr val="808080">
                  <a:alpha val="34999"/>
                </a:srgbClr>
              </a:outerShdw>
            </a:effectLst>
          </p:spPr>
          <p:txBody>
            <a:bodyPr anchor="ctr"/>
            <a:lstStyle/>
            <a:p>
              <a:pPr algn="ctr">
                <a:defRPr/>
              </a:pPr>
              <a:endParaRPr lang="en-US">
                <a:solidFill>
                  <a:prstClr val="white"/>
                </a:solidFill>
              </a:endParaRPr>
            </a:p>
          </p:txBody>
        </p:sp>
        <p:sp>
          <p:nvSpPr>
            <p:cNvPr id="11286" name="TextBox 39"/>
            <p:cNvSpPr txBox="1">
              <a:spLocks noChangeArrowheads="1"/>
            </p:cNvSpPr>
            <p:nvPr/>
          </p:nvSpPr>
          <p:spPr bwMode="auto">
            <a:xfrm>
              <a:off x="7535702" y="4473936"/>
              <a:ext cx="6906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128"/>
                </a:defRPr>
              </a:lvl1pPr>
              <a:lvl2pPr marL="742950" indent="-285750">
                <a:defRPr>
                  <a:solidFill>
                    <a:schemeClr val="tx1"/>
                  </a:solidFill>
                  <a:latin typeface="Arial" charset="0"/>
                  <a:ea typeface="ＭＳ Ｐゴシック" charset="-128"/>
                </a:defRPr>
              </a:lvl2pPr>
              <a:lvl3pPr marL="1143000" indent="-228600">
                <a:defRPr>
                  <a:solidFill>
                    <a:schemeClr val="tx1"/>
                  </a:solidFill>
                  <a:latin typeface="Arial" charset="0"/>
                  <a:ea typeface="ＭＳ Ｐゴシック" charset="-128"/>
                </a:defRPr>
              </a:lvl3pPr>
              <a:lvl4pPr marL="1600200" indent="-228600">
                <a:defRPr>
                  <a:solidFill>
                    <a:schemeClr val="tx1"/>
                  </a:solidFill>
                  <a:latin typeface="Arial" charset="0"/>
                  <a:ea typeface="ＭＳ Ｐゴシック" charset="-128"/>
                </a:defRPr>
              </a:lvl4pPr>
              <a:lvl5pPr marL="2057400" indent="-22860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r>
                <a:rPr lang="en-US" altLang="en-US" sz="1200">
                  <a:solidFill>
                    <a:prstClr val="black"/>
                  </a:solidFill>
                  <a:latin typeface="Calibri" charset="0"/>
                </a:rPr>
                <a:t>Sugar</a:t>
              </a:r>
            </a:p>
          </p:txBody>
        </p:sp>
      </p:grpSp>
      <p:grpSp>
        <p:nvGrpSpPr>
          <p:cNvPr id="11" name="Group 27"/>
          <p:cNvGrpSpPr>
            <a:grpSpLocks/>
          </p:cNvGrpSpPr>
          <p:nvPr/>
        </p:nvGrpSpPr>
        <p:grpSpPr bwMode="auto">
          <a:xfrm>
            <a:off x="6734175" y="2846388"/>
            <a:ext cx="690563" cy="425450"/>
            <a:chOff x="7535702" y="4355600"/>
            <a:chExt cx="690681" cy="425832"/>
          </a:xfrm>
        </p:grpSpPr>
        <p:sp>
          <p:nvSpPr>
            <p:cNvPr id="42" name="Cube 41"/>
            <p:cNvSpPr>
              <a:spLocks noChangeArrowheads="1"/>
            </p:cNvSpPr>
            <p:nvPr/>
          </p:nvSpPr>
          <p:spPr bwMode="auto">
            <a:xfrm>
              <a:off x="7619854" y="4355600"/>
              <a:ext cx="449339" cy="425832"/>
            </a:xfrm>
            <a:prstGeom prst="cube">
              <a:avLst>
                <a:gd name="adj" fmla="val 25000"/>
              </a:avLst>
            </a:prstGeom>
            <a:solidFill>
              <a:schemeClr val="bg1"/>
            </a:solidFill>
            <a:ln w="9525">
              <a:solidFill>
                <a:srgbClr val="B6DCDF"/>
              </a:solidFill>
              <a:miter lim="800000"/>
              <a:headEnd/>
              <a:tailEnd/>
            </a:ln>
            <a:effectLst>
              <a:outerShdw blurRad="40000" dist="23000" dir="5400000" rotWithShape="0">
                <a:srgbClr val="808080">
                  <a:alpha val="34999"/>
                </a:srgbClr>
              </a:outerShdw>
            </a:effectLst>
          </p:spPr>
          <p:txBody>
            <a:bodyPr anchor="ctr"/>
            <a:lstStyle/>
            <a:p>
              <a:pPr algn="ctr">
                <a:defRPr/>
              </a:pPr>
              <a:endParaRPr lang="en-US">
                <a:solidFill>
                  <a:prstClr val="white"/>
                </a:solidFill>
              </a:endParaRPr>
            </a:p>
          </p:txBody>
        </p:sp>
        <p:sp>
          <p:nvSpPr>
            <p:cNvPr id="11284" name="TextBox 42"/>
            <p:cNvSpPr txBox="1">
              <a:spLocks noChangeArrowheads="1"/>
            </p:cNvSpPr>
            <p:nvPr/>
          </p:nvSpPr>
          <p:spPr bwMode="auto">
            <a:xfrm>
              <a:off x="7535702" y="4473936"/>
              <a:ext cx="6906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128"/>
                </a:defRPr>
              </a:lvl1pPr>
              <a:lvl2pPr marL="742950" indent="-285750">
                <a:defRPr>
                  <a:solidFill>
                    <a:schemeClr val="tx1"/>
                  </a:solidFill>
                  <a:latin typeface="Arial" charset="0"/>
                  <a:ea typeface="ＭＳ Ｐゴシック" charset="-128"/>
                </a:defRPr>
              </a:lvl2pPr>
              <a:lvl3pPr marL="1143000" indent="-228600">
                <a:defRPr>
                  <a:solidFill>
                    <a:schemeClr val="tx1"/>
                  </a:solidFill>
                  <a:latin typeface="Arial" charset="0"/>
                  <a:ea typeface="ＭＳ Ｐゴシック" charset="-128"/>
                </a:defRPr>
              </a:lvl3pPr>
              <a:lvl4pPr marL="1600200" indent="-228600">
                <a:defRPr>
                  <a:solidFill>
                    <a:schemeClr val="tx1"/>
                  </a:solidFill>
                  <a:latin typeface="Arial" charset="0"/>
                  <a:ea typeface="ＭＳ Ｐゴシック" charset="-128"/>
                </a:defRPr>
              </a:lvl4pPr>
              <a:lvl5pPr marL="2057400" indent="-22860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r>
                <a:rPr lang="en-US" altLang="en-US" sz="1200">
                  <a:solidFill>
                    <a:prstClr val="black"/>
                  </a:solidFill>
                  <a:latin typeface="Calibri" charset="0"/>
                </a:rPr>
                <a:t>Sugar</a:t>
              </a:r>
            </a:p>
          </p:txBody>
        </p:sp>
      </p:grpSp>
      <p:grpSp>
        <p:nvGrpSpPr>
          <p:cNvPr id="12" name="Group 45"/>
          <p:cNvGrpSpPr>
            <a:grpSpLocks/>
          </p:cNvGrpSpPr>
          <p:nvPr/>
        </p:nvGrpSpPr>
        <p:grpSpPr bwMode="auto">
          <a:xfrm>
            <a:off x="4071011" y="5078786"/>
            <a:ext cx="3065462" cy="1554163"/>
            <a:chOff x="2132338" y="5097548"/>
            <a:chExt cx="3066047" cy="1554523"/>
          </a:xfrm>
          <a:solidFill>
            <a:schemeClr val="bg1"/>
          </a:solidFill>
        </p:grpSpPr>
        <p:sp>
          <p:nvSpPr>
            <p:cNvPr id="44" name="Explosion 1 43"/>
            <p:cNvSpPr>
              <a:spLocks noChangeArrowheads="1"/>
            </p:cNvSpPr>
            <p:nvPr/>
          </p:nvSpPr>
          <p:spPr bwMode="auto">
            <a:xfrm>
              <a:off x="2132338" y="5097548"/>
              <a:ext cx="3066047" cy="1554523"/>
            </a:xfrm>
            <a:prstGeom prst="irregularSeal1">
              <a:avLst/>
            </a:prstGeom>
            <a:grpFill/>
            <a:ln w="9525">
              <a:solidFill>
                <a:srgbClr val="B6DCDF"/>
              </a:solidFill>
              <a:miter lim="800000"/>
              <a:headEnd/>
              <a:tailEnd/>
            </a:ln>
            <a:effectLst>
              <a:outerShdw blurRad="40000" dist="23000" dir="5400000" rotWithShape="0">
                <a:srgbClr val="808080">
                  <a:alpha val="34999"/>
                </a:srgbClr>
              </a:outerShdw>
            </a:effectLst>
          </p:spPr>
          <p:txBody>
            <a:bodyPr anchor="ctr"/>
            <a:lstStyle/>
            <a:p>
              <a:pPr algn="ctr">
                <a:defRPr/>
              </a:pPr>
              <a:endParaRPr lang="en-US">
                <a:solidFill>
                  <a:prstClr val="white"/>
                </a:solidFill>
              </a:endParaRPr>
            </a:p>
          </p:txBody>
        </p:sp>
        <p:sp>
          <p:nvSpPr>
            <p:cNvPr id="11282" name="TextBox 44"/>
            <p:cNvSpPr txBox="1">
              <a:spLocks noChangeArrowheads="1"/>
            </p:cNvSpPr>
            <p:nvPr/>
          </p:nvSpPr>
          <p:spPr bwMode="auto">
            <a:xfrm>
              <a:off x="2591984" y="5661894"/>
              <a:ext cx="2236937" cy="36933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128"/>
                </a:defRPr>
              </a:lvl1pPr>
              <a:lvl2pPr marL="742950" indent="-285750">
                <a:defRPr>
                  <a:solidFill>
                    <a:schemeClr val="tx1"/>
                  </a:solidFill>
                  <a:latin typeface="Arial" charset="0"/>
                  <a:ea typeface="ＭＳ Ｐゴシック" charset="-128"/>
                </a:defRPr>
              </a:lvl2pPr>
              <a:lvl3pPr marL="1143000" indent="-228600">
                <a:defRPr>
                  <a:solidFill>
                    <a:schemeClr val="tx1"/>
                  </a:solidFill>
                  <a:latin typeface="Arial" charset="0"/>
                  <a:ea typeface="ＭＳ Ｐゴシック" charset="-128"/>
                </a:defRPr>
              </a:lvl3pPr>
              <a:lvl4pPr marL="1600200" indent="-228600">
                <a:defRPr>
                  <a:solidFill>
                    <a:schemeClr val="tx1"/>
                  </a:solidFill>
                  <a:latin typeface="Arial" charset="0"/>
                  <a:ea typeface="ＭＳ Ｐゴシック" charset="-128"/>
                </a:defRPr>
              </a:lvl4pPr>
              <a:lvl5pPr marL="2057400" indent="-22860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r>
                <a:rPr lang="en-US" altLang="en-US" dirty="0">
                  <a:solidFill>
                    <a:prstClr val="black"/>
                  </a:solidFill>
                  <a:latin typeface="Calibri" charset="0"/>
                </a:rPr>
                <a:t>TOO MUCH SUGAR!!</a:t>
              </a:r>
            </a:p>
          </p:txBody>
        </p:sp>
      </p:grpSp>
      <p:pic>
        <p:nvPicPr>
          <p:cNvPr id="37" name="Picture 2" descr="C:\Users\Court\AppData\Local\Microsoft\Windows\Temporary Internet Files\Content.IE5\XXI62ICH\MP900402804[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4431" y="1536488"/>
            <a:ext cx="1398588" cy="1333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93611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nodeType="clickEffect">
                                  <p:stCondLst>
                                    <p:cond delay="0"/>
                                  </p:stCondLst>
                                  <p:childTnLst>
                                    <p:set>
                                      <p:cBhvr>
                                        <p:cTn id="23" dur="1" fill="hold">
                                          <p:stCondLst>
                                            <p:cond delay="0"/>
                                          </p:stCondLst>
                                        </p:cTn>
                                        <p:tgtEl>
                                          <p:spTgt spid="5"/>
                                        </p:tgtEl>
                                        <p:attrNameLst>
                                          <p:attrName>style.visibility</p:attrName>
                                        </p:attrNameLst>
                                      </p:cBhvr>
                                      <p:to>
                                        <p:strVal val="visible"/>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25" presetClass="entr" presetSubtype="0" fill="hold"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5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29" dur="5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30" dur="500" accel="50000" fill="hold">
                                          <p:stCondLst>
                                            <p:cond delay="500"/>
                                          </p:stCondLst>
                                        </p:cTn>
                                        <p:tgtEl>
                                          <p:spTgt spid="3"/>
                                        </p:tgtEl>
                                        <p:attrNameLst>
                                          <p:attrName>ppt_w</p:attrName>
                                        </p:attrNameLst>
                                      </p:cBhvr>
                                      <p:tavLst>
                                        <p:tav tm="0">
                                          <p:val>
                                            <p:strVal val="#ppt_w*.05"/>
                                          </p:val>
                                        </p:tav>
                                        <p:tav tm="100000">
                                          <p:val>
                                            <p:strVal val="#ppt_w"/>
                                          </p:val>
                                        </p:tav>
                                      </p:tavLst>
                                    </p:anim>
                                    <p:anim calcmode="lin" valueType="num">
                                      <p:cBhvr>
                                        <p:cTn id="31" dur="1000" fill="hold"/>
                                        <p:tgtEl>
                                          <p:spTgt spid="3"/>
                                        </p:tgtEl>
                                        <p:attrNameLst>
                                          <p:attrName>ppt_h</p:attrName>
                                        </p:attrNameLst>
                                      </p:cBhvr>
                                      <p:tavLst>
                                        <p:tav tm="0">
                                          <p:val>
                                            <p:strVal val="#ppt_h"/>
                                          </p:val>
                                        </p:tav>
                                        <p:tav tm="100000">
                                          <p:val>
                                            <p:strVal val="#ppt_h"/>
                                          </p:val>
                                        </p:tav>
                                      </p:tavLst>
                                    </p:anim>
                                    <p:anim calcmode="lin" valueType="num">
                                      <p:cBhvr>
                                        <p:cTn id="32" dur="5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33" dur="5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34" dur="500" accel="50000" fill="hold">
                                          <p:stCondLst>
                                            <p:cond delay="500"/>
                                          </p:stCondLst>
                                        </p:cTn>
                                        <p:tgtEl>
                                          <p:spTgt spid="3"/>
                                        </p:tgtEl>
                                        <p:attrNameLst>
                                          <p:attrName>ppt_y</p:attrName>
                                        </p:attrNameLst>
                                      </p:cBhvr>
                                      <p:tavLst>
                                        <p:tav tm="0">
                                          <p:val>
                                            <p:strVal val="#ppt_y+.1"/>
                                          </p:val>
                                        </p:tav>
                                        <p:tav tm="100000">
                                          <p:val>
                                            <p:strVal val="#ppt_y"/>
                                          </p:val>
                                        </p:tav>
                                      </p:tavLst>
                                    </p:anim>
                                    <p:animEffect transition="in" filter="fade">
                                      <p:cBhvr>
                                        <p:cTn id="35" dur="1000" decel="50000">
                                          <p:stCondLst>
                                            <p:cond delay="0"/>
                                          </p:stCondLst>
                                        </p:cTn>
                                        <p:tgtEl>
                                          <p:spTgt spid="3"/>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5" presetClass="entr" presetSubtype="0" fill="hold" nodeType="click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500" decel="50000" fill="hold">
                                          <p:stCondLst>
                                            <p:cond delay="0"/>
                                          </p:stCondLst>
                                        </p:cTn>
                                        <p:tgtEl>
                                          <p:spTgt spid="11"/>
                                        </p:tgtEl>
                                        <p:attrNameLst>
                                          <p:attrName>style.rotation</p:attrName>
                                        </p:attrNameLst>
                                      </p:cBhvr>
                                      <p:tavLst>
                                        <p:tav tm="0">
                                          <p:val>
                                            <p:fltVal val="-90"/>
                                          </p:val>
                                        </p:tav>
                                        <p:tav tm="100000">
                                          <p:val>
                                            <p:fltVal val="0"/>
                                          </p:val>
                                        </p:tav>
                                      </p:tavLst>
                                    </p:anim>
                                    <p:anim calcmode="lin" valueType="num">
                                      <p:cBhvr>
                                        <p:cTn id="41" dur="500" decel="50000" fill="hold">
                                          <p:stCondLst>
                                            <p:cond delay="0"/>
                                          </p:stCondLst>
                                        </p:cTn>
                                        <p:tgtEl>
                                          <p:spTgt spid="11"/>
                                        </p:tgtEl>
                                        <p:attrNameLst>
                                          <p:attrName>ppt_w</p:attrName>
                                        </p:attrNameLst>
                                      </p:cBhvr>
                                      <p:tavLst>
                                        <p:tav tm="0">
                                          <p:val>
                                            <p:strVal val="#ppt_w"/>
                                          </p:val>
                                        </p:tav>
                                        <p:tav tm="100000">
                                          <p:val>
                                            <p:strVal val="#ppt_w*.05"/>
                                          </p:val>
                                        </p:tav>
                                      </p:tavLst>
                                    </p:anim>
                                    <p:anim calcmode="lin" valueType="num">
                                      <p:cBhvr>
                                        <p:cTn id="42" dur="500" accel="50000" fill="hold">
                                          <p:stCondLst>
                                            <p:cond delay="500"/>
                                          </p:stCondLst>
                                        </p:cTn>
                                        <p:tgtEl>
                                          <p:spTgt spid="11"/>
                                        </p:tgtEl>
                                        <p:attrNameLst>
                                          <p:attrName>ppt_w</p:attrName>
                                        </p:attrNameLst>
                                      </p:cBhvr>
                                      <p:tavLst>
                                        <p:tav tm="0">
                                          <p:val>
                                            <p:strVal val="#ppt_w*.05"/>
                                          </p:val>
                                        </p:tav>
                                        <p:tav tm="100000">
                                          <p:val>
                                            <p:strVal val="#ppt_w"/>
                                          </p:val>
                                        </p:tav>
                                      </p:tavLst>
                                    </p:anim>
                                    <p:anim calcmode="lin" valueType="num">
                                      <p:cBhvr>
                                        <p:cTn id="43" dur="1000" fill="hold"/>
                                        <p:tgtEl>
                                          <p:spTgt spid="11"/>
                                        </p:tgtEl>
                                        <p:attrNameLst>
                                          <p:attrName>ppt_h</p:attrName>
                                        </p:attrNameLst>
                                      </p:cBhvr>
                                      <p:tavLst>
                                        <p:tav tm="0">
                                          <p:val>
                                            <p:strVal val="#ppt_h"/>
                                          </p:val>
                                        </p:tav>
                                        <p:tav tm="100000">
                                          <p:val>
                                            <p:strVal val="#ppt_h"/>
                                          </p:val>
                                        </p:tav>
                                      </p:tavLst>
                                    </p:anim>
                                    <p:anim calcmode="lin" valueType="num">
                                      <p:cBhvr>
                                        <p:cTn id="44" dur="500" decel="50000" fill="hold">
                                          <p:stCondLst>
                                            <p:cond delay="0"/>
                                          </p:stCondLst>
                                        </p:cTn>
                                        <p:tgtEl>
                                          <p:spTgt spid="11"/>
                                        </p:tgtEl>
                                        <p:attrNameLst>
                                          <p:attrName>ppt_x</p:attrName>
                                        </p:attrNameLst>
                                      </p:cBhvr>
                                      <p:tavLst>
                                        <p:tav tm="0">
                                          <p:val>
                                            <p:strVal val="#ppt_x+.4"/>
                                          </p:val>
                                        </p:tav>
                                        <p:tav tm="100000">
                                          <p:val>
                                            <p:strVal val="#ppt_x"/>
                                          </p:val>
                                        </p:tav>
                                      </p:tavLst>
                                    </p:anim>
                                    <p:anim calcmode="lin" valueType="num">
                                      <p:cBhvr>
                                        <p:cTn id="45" dur="500" decel="50000" fill="hold">
                                          <p:stCondLst>
                                            <p:cond delay="0"/>
                                          </p:stCondLst>
                                        </p:cTn>
                                        <p:tgtEl>
                                          <p:spTgt spid="11"/>
                                        </p:tgtEl>
                                        <p:attrNameLst>
                                          <p:attrName>ppt_y</p:attrName>
                                        </p:attrNameLst>
                                      </p:cBhvr>
                                      <p:tavLst>
                                        <p:tav tm="0">
                                          <p:val>
                                            <p:strVal val="#ppt_y-.2"/>
                                          </p:val>
                                        </p:tav>
                                        <p:tav tm="100000">
                                          <p:val>
                                            <p:strVal val="#ppt_y+.1"/>
                                          </p:val>
                                        </p:tav>
                                      </p:tavLst>
                                    </p:anim>
                                    <p:anim calcmode="lin" valueType="num">
                                      <p:cBhvr>
                                        <p:cTn id="46" dur="500" accel="50000" fill="hold">
                                          <p:stCondLst>
                                            <p:cond delay="500"/>
                                          </p:stCondLst>
                                        </p:cTn>
                                        <p:tgtEl>
                                          <p:spTgt spid="11"/>
                                        </p:tgtEl>
                                        <p:attrNameLst>
                                          <p:attrName>ppt_y</p:attrName>
                                        </p:attrNameLst>
                                      </p:cBhvr>
                                      <p:tavLst>
                                        <p:tav tm="0">
                                          <p:val>
                                            <p:strVal val="#ppt_y+.1"/>
                                          </p:val>
                                        </p:tav>
                                        <p:tav tm="100000">
                                          <p:val>
                                            <p:strVal val="#ppt_y"/>
                                          </p:val>
                                        </p:tav>
                                      </p:tavLst>
                                    </p:anim>
                                    <p:animEffect transition="in" filter="fade">
                                      <p:cBhvr>
                                        <p:cTn id="47" dur="1000" decel="50000">
                                          <p:stCondLst>
                                            <p:cond delay="0"/>
                                          </p:stCondLst>
                                        </p:cTn>
                                        <p:tgtEl>
                                          <p:spTgt spid="11"/>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25" presetClass="entr" presetSubtype="0" fill="hold" nodeType="clickEffect">
                                  <p:stCondLst>
                                    <p:cond delay="0"/>
                                  </p:stCondLst>
                                  <p:childTnLst>
                                    <p:set>
                                      <p:cBhvr>
                                        <p:cTn id="51" dur="1" fill="hold">
                                          <p:stCondLst>
                                            <p:cond delay="0"/>
                                          </p:stCondLst>
                                        </p:cTn>
                                        <p:tgtEl>
                                          <p:spTgt spid="7"/>
                                        </p:tgtEl>
                                        <p:attrNameLst>
                                          <p:attrName>style.visibility</p:attrName>
                                        </p:attrNameLst>
                                      </p:cBhvr>
                                      <p:to>
                                        <p:strVal val="visible"/>
                                      </p:to>
                                    </p:set>
                                    <p:anim calcmode="lin" valueType="num">
                                      <p:cBhvr>
                                        <p:cTn id="52" dur="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53" dur="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54" dur="500" accel="50000" fill="hold">
                                          <p:stCondLst>
                                            <p:cond delay="500"/>
                                          </p:stCondLst>
                                        </p:cTn>
                                        <p:tgtEl>
                                          <p:spTgt spid="7"/>
                                        </p:tgtEl>
                                        <p:attrNameLst>
                                          <p:attrName>ppt_w</p:attrName>
                                        </p:attrNameLst>
                                      </p:cBhvr>
                                      <p:tavLst>
                                        <p:tav tm="0">
                                          <p:val>
                                            <p:strVal val="#ppt_w*.05"/>
                                          </p:val>
                                        </p:tav>
                                        <p:tav tm="100000">
                                          <p:val>
                                            <p:strVal val="#ppt_w"/>
                                          </p:val>
                                        </p:tav>
                                      </p:tavLst>
                                    </p:anim>
                                    <p:anim calcmode="lin" valueType="num">
                                      <p:cBhvr>
                                        <p:cTn id="55" dur="1000" fill="hold"/>
                                        <p:tgtEl>
                                          <p:spTgt spid="7"/>
                                        </p:tgtEl>
                                        <p:attrNameLst>
                                          <p:attrName>ppt_h</p:attrName>
                                        </p:attrNameLst>
                                      </p:cBhvr>
                                      <p:tavLst>
                                        <p:tav tm="0">
                                          <p:val>
                                            <p:strVal val="#ppt_h"/>
                                          </p:val>
                                        </p:tav>
                                        <p:tav tm="100000">
                                          <p:val>
                                            <p:strVal val="#ppt_h"/>
                                          </p:val>
                                        </p:tav>
                                      </p:tavLst>
                                    </p:anim>
                                    <p:anim calcmode="lin" valueType="num">
                                      <p:cBhvr>
                                        <p:cTn id="56" dur="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57" dur="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58" dur="500" accel="50000" fill="hold">
                                          <p:stCondLst>
                                            <p:cond delay="500"/>
                                          </p:stCondLst>
                                        </p:cTn>
                                        <p:tgtEl>
                                          <p:spTgt spid="7"/>
                                        </p:tgtEl>
                                        <p:attrNameLst>
                                          <p:attrName>ppt_y</p:attrName>
                                        </p:attrNameLst>
                                      </p:cBhvr>
                                      <p:tavLst>
                                        <p:tav tm="0">
                                          <p:val>
                                            <p:strVal val="#ppt_y+.1"/>
                                          </p:val>
                                        </p:tav>
                                        <p:tav tm="100000">
                                          <p:val>
                                            <p:strVal val="#ppt_y"/>
                                          </p:val>
                                        </p:tav>
                                      </p:tavLst>
                                    </p:anim>
                                    <p:animEffect transition="in" filter="fade">
                                      <p:cBhvr>
                                        <p:cTn id="59" dur="1000" decel="50000">
                                          <p:stCondLst>
                                            <p:cond delay="0"/>
                                          </p:stCondLst>
                                        </p:cTn>
                                        <p:tgtEl>
                                          <p:spTgt spid="7"/>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25" presetClass="entr" presetSubtype="0" fill="hold" nodeType="clickEffect">
                                  <p:stCondLst>
                                    <p:cond delay="0"/>
                                  </p:stCondLst>
                                  <p:childTnLst>
                                    <p:set>
                                      <p:cBhvr>
                                        <p:cTn id="63" dur="1" fill="hold">
                                          <p:stCondLst>
                                            <p:cond delay="0"/>
                                          </p:stCondLst>
                                        </p:cTn>
                                        <p:tgtEl>
                                          <p:spTgt spid="6"/>
                                        </p:tgtEl>
                                        <p:attrNameLst>
                                          <p:attrName>style.visibility</p:attrName>
                                        </p:attrNameLst>
                                      </p:cBhvr>
                                      <p:to>
                                        <p:strVal val="visible"/>
                                      </p:to>
                                    </p:set>
                                    <p:anim calcmode="lin" valueType="num">
                                      <p:cBhvr>
                                        <p:cTn id="64" dur="5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65" dur="5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66" dur="500" accel="50000" fill="hold">
                                          <p:stCondLst>
                                            <p:cond delay="500"/>
                                          </p:stCondLst>
                                        </p:cTn>
                                        <p:tgtEl>
                                          <p:spTgt spid="6"/>
                                        </p:tgtEl>
                                        <p:attrNameLst>
                                          <p:attrName>ppt_w</p:attrName>
                                        </p:attrNameLst>
                                      </p:cBhvr>
                                      <p:tavLst>
                                        <p:tav tm="0">
                                          <p:val>
                                            <p:strVal val="#ppt_w*.05"/>
                                          </p:val>
                                        </p:tav>
                                        <p:tav tm="100000">
                                          <p:val>
                                            <p:strVal val="#ppt_w"/>
                                          </p:val>
                                        </p:tav>
                                      </p:tavLst>
                                    </p:anim>
                                    <p:anim calcmode="lin" valueType="num">
                                      <p:cBhvr>
                                        <p:cTn id="67" dur="1000" fill="hold"/>
                                        <p:tgtEl>
                                          <p:spTgt spid="6"/>
                                        </p:tgtEl>
                                        <p:attrNameLst>
                                          <p:attrName>ppt_h</p:attrName>
                                        </p:attrNameLst>
                                      </p:cBhvr>
                                      <p:tavLst>
                                        <p:tav tm="0">
                                          <p:val>
                                            <p:strVal val="#ppt_h"/>
                                          </p:val>
                                        </p:tav>
                                        <p:tav tm="100000">
                                          <p:val>
                                            <p:strVal val="#ppt_h"/>
                                          </p:val>
                                        </p:tav>
                                      </p:tavLst>
                                    </p:anim>
                                    <p:anim calcmode="lin" valueType="num">
                                      <p:cBhvr>
                                        <p:cTn id="68" dur="5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69" dur="5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70" dur="500" accel="50000" fill="hold">
                                          <p:stCondLst>
                                            <p:cond delay="500"/>
                                          </p:stCondLst>
                                        </p:cTn>
                                        <p:tgtEl>
                                          <p:spTgt spid="6"/>
                                        </p:tgtEl>
                                        <p:attrNameLst>
                                          <p:attrName>ppt_y</p:attrName>
                                        </p:attrNameLst>
                                      </p:cBhvr>
                                      <p:tavLst>
                                        <p:tav tm="0">
                                          <p:val>
                                            <p:strVal val="#ppt_y+.1"/>
                                          </p:val>
                                        </p:tav>
                                        <p:tav tm="100000">
                                          <p:val>
                                            <p:strVal val="#ppt_y"/>
                                          </p:val>
                                        </p:tav>
                                      </p:tavLst>
                                    </p:anim>
                                    <p:animEffect transition="in" filter="fade">
                                      <p:cBhvr>
                                        <p:cTn id="71" dur="1000" decel="50000">
                                          <p:stCondLst>
                                            <p:cond delay="0"/>
                                          </p:stCondLst>
                                        </p:cTn>
                                        <p:tgtEl>
                                          <p:spTgt spid="6"/>
                                        </p:tgtEl>
                                      </p:cBhvr>
                                    </p:animEffect>
                                  </p:childTnLst>
                                </p:cTn>
                              </p:par>
                            </p:childTnLst>
                          </p:cTn>
                        </p:par>
                      </p:childTnLst>
                    </p:cTn>
                  </p:par>
                  <p:par>
                    <p:cTn id="72" fill="hold" nodeType="clickPar">
                      <p:stCondLst>
                        <p:cond delay="indefinite"/>
                      </p:stCondLst>
                      <p:childTnLst>
                        <p:par>
                          <p:cTn id="73" fill="hold" nodeType="withGroup">
                            <p:stCondLst>
                              <p:cond delay="0"/>
                            </p:stCondLst>
                            <p:childTnLst>
                              <p:par>
                                <p:cTn id="74" presetID="25" presetClass="entr" presetSubtype="0" fill="hold" nodeType="clickEffect">
                                  <p:stCondLst>
                                    <p:cond delay="0"/>
                                  </p:stCondLst>
                                  <p:childTnLst>
                                    <p:set>
                                      <p:cBhvr>
                                        <p:cTn id="75" dur="1" fill="hold">
                                          <p:stCondLst>
                                            <p:cond delay="0"/>
                                          </p:stCondLst>
                                        </p:cTn>
                                        <p:tgtEl>
                                          <p:spTgt spid="9"/>
                                        </p:tgtEl>
                                        <p:attrNameLst>
                                          <p:attrName>style.visibility</p:attrName>
                                        </p:attrNameLst>
                                      </p:cBhvr>
                                      <p:to>
                                        <p:strVal val="visible"/>
                                      </p:to>
                                    </p:set>
                                    <p:anim calcmode="lin" valueType="num">
                                      <p:cBhvr>
                                        <p:cTn id="76" dur="5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77" dur="5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78" dur="500" accel="50000" fill="hold">
                                          <p:stCondLst>
                                            <p:cond delay="500"/>
                                          </p:stCondLst>
                                        </p:cTn>
                                        <p:tgtEl>
                                          <p:spTgt spid="9"/>
                                        </p:tgtEl>
                                        <p:attrNameLst>
                                          <p:attrName>ppt_w</p:attrName>
                                        </p:attrNameLst>
                                      </p:cBhvr>
                                      <p:tavLst>
                                        <p:tav tm="0">
                                          <p:val>
                                            <p:strVal val="#ppt_w*.05"/>
                                          </p:val>
                                        </p:tav>
                                        <p:tav tm="100000">
                                          <p:val>
                                            <p:strVal val="#ppt_w"/>
                                          </p:val>
                                        </p:tav>
                                      </p:tavLst>
                                    </p:anim>
                                    <p:anim calcmode="lin" valueType="num">
                                      <p:cBhvr>
                                        <p:cTn id="79" dur="1000" fill="hold"/>
                                        <p:tgtEl>
                                          <p:spTgt spid="9"/>
                                        </p:tgtEl>
                                        <p:attrNameLst>
                                          <p:attrName>ppt_h</p:attrName>
                                        </p:attrNameLst>
                                      </p:cBhvr>
                                      <p:tavLst>
                                        <p:tav tm="0">
                                          <p:val>
                                            <p:strVal val="#ppt_h"/>
                                          </p:val>
                                        </p:tav>
                                        <p:tav tm="100000">
                                          <p:val>
                                            <p:strVal val="#ppt_h"/>
                                          </p:val>
                                        </p:tav>
                                      </p:tavLst>
                                    </p:anim>
                                    <p:anim calcmode="lin" valueType="num">
                                      <p:cBhvr>
                                        <p:cTn id="80" dur="5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81" dur="5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82" dur="500" accel="50000" fill="hold">
                                          <p:stCondLst>
                                            <p:cond delay="500"/>
                                          </p:stCondLst>
                                        </p:cTn>
                                        <p:tgtEl>
                                          <p:spTgt spid="9"/>
                                        </p:tgtEl>
                                        <p:attrNameLst>
                                          <p:attrName>ppt_y</p:attrName>
                                        </p:attrNameLst>
                                      </p:cBhvr>
                                      <p:tavLst>
                                        <p:tav tm="0">
                                          <p:val>
                                            <p:strVal val="#ppt_y+.1"/>
                                          </p:val>
                                        </p:tav>
                                        <p:tav tm="100000">
                                          <p:val>
                                            <p:strVal val="#ppt_y"/>
                                          </p:val>
                                        </p:tav>
                                      </p:tavLst>
                                    </p:anim>
                                    <p:animEffect transition="in" filter="fade">
                                      <p:cBhvr>
                                        <p:cTn id="83" dur="1000" decel="50000">
                                          <p:stCondLst>
                                            <p:cond delay="0"/>
                                          </p:stCondLst>
                                        </p:cTn>
                                        <p:tgtEl>
                                          <p:spTgt spid="9"/>
                                        </p:tgtEl>
                                      </p:cBhvr>
                                    </p:animEffect>
                                  </p:childTnLst>
                                </p:cTn>
                              </p:par>
                            </p:childTnLst>
                          </p:cTn>
                        </p:par>
                      </p:childTnLst>
                    </p:cTn>
                  </p:par>
                  <p:par>
                    <p:cTn id="84" fill="hold" nodeType="clickPar">
                      <p:stCondLst>
                        <p:cond delay="indefinite"/>
                      </p:stCondLst>
                      <p:childTnLst>
                        <p:par>
                          <p:cTn id="85" fill="hold" nodeType="withGroup">
                            <p:stCondLst>
                              <p:cond delay="0"/>
                            </p:stCondLst>
                            <p:childTnLst>
                              <p:par>
                                <p:cTn id="86" presetID="25" presetClass="entr" presetSubtype="0" fill="hold" nodeType="clickEffect">
                                  <p:stCondLst>
                                    <p:cond delay="0"/>
                                  </p:stCondLst>
                                  <p:childTnLst>
                                    <p:set>
                                      <p:cBhvr>
                                        <p:cTn id="87" dur="1" fill="hold">
                                          <p:stCondLst>
                                            <p:cond delay="0"/>
                                          </p:stCondLst>
                                        </p:cTn>
                                        <p:tgtEl>
                                          <p:spTgt spid="8"/>
                                        </p:tgtEl>
                                        <p:attrNameLst>
                                          <p:attrName>style.visibility</p:attrName>
                                        </p:attrNameLst>
                                      </p:cBhvr>
                                      <p:to>
                                        <p:strVal val="visible"/>
                                      </p:to>
                                    </p:set>
                                    <p:anim calcmode="lin" valueType="num">
                                      <p:cBhvr>
                                        <p:cTn id="88"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89"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90"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91" dur="1000" fill="hold"/>
                                        <p:tgtEl>
                                          <p:spTgt spid="8"/>
                                        </p:tgtEl>
                                        <p:attrNameLst>
                                          <p:attrName>ppt_h</p:attrName>
                                        </p:attrNameLst>
                                      </p:cBhvr>
                                      <p:tavLst>
                                        <p:tav tm="0">
                                          <p:val>
                                            <p:strVal val="#ppt_h"/>
                                          </p:val>
                                        </p:tav>
                                        <p:tav tm="100000">
                                          <p:val>
                                            <p:strVal val="#ppt_h"/>
                                          </p:val>
                                        </p:tav>
                                      </p:tavLst>
                                    </p:anim>
                                    <p:anim calcmode="lin" valueType="num">
                                      <p:cBhvr>
                                        <p:cTn id="92"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93"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94"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95" dur="1000" decel="50000">
                                          <p:stCondLst>
                                            <p:cond delay="0"/>
                                          </p:stCondLst>
                                        </p:cTn>
                                        <p:tgtEl>
                                          <p:spTgt spid="8"/>
                                        </p:tgtEl>
                                      </p:cBhvr>
                                    </p:animEffect>
                                  </p:childTnLst>
                                </p:cTn>
                              </p:par>
                            </p:childTnLst>
                          </p:cTn>
                        </p:par>
                      </p:childTnLst>
                    </p:cTn>
                  </p:par>
                  <p:par>
                    <p:cTn id="96" fill="hold" nodeType="clickPar">
                      <p:stCondLst>
                        <p:cond delay="indefinite"/>
                      </p:stCondLst>
                      <p:childTnLst>
                        <p:par>
                          <p:cTn id="97" fill="hold" nodeType="withGroup">
                            <p:stCondLst>
                              <p:cond delay="0"/>
                            </p:stCondLst>
                            <p:childTnLst>
                              <p:par>
                                <p:cTn id="98" presetID="34" presetClass="entr" presetSubtype="0" fill="hold" nodeType="clickEffect">
                                  <p:stCondLst>
                                    <p:cond delay="0"/>
                                  </p:stCondLst>
                                  <p:childTnLst>
                                    <p:set>
                                      <p:cBhvr>
                                        <p:cTn id="99" dur="1" fill="hold">
                                          <p:stCondLst>
                                            <p:cond delay="0"/>
                                          </p:stCondLst>
                                        </p:cTn>
                                        <p:tgtEl>
                                          <p:spTgt spid="12"/>
                                        </p:tgtEl>
                                        <p:attrNameLst>
                                          <p:attrName>style.visibility</p:attrName>
                                        </p:attrNameLst>
                                      </p:cBhvr>
                                      <p:to>
                                        <p:strVal val="visible"/>
                                      </p:to>
                                    </p:set>
                                    <p:anim from="(-#ppt_w/2)" to="(#ppt_x)" calcmode="lin" valueType="num">
                                      <p:cBhvr>
                                        <p:cTn id="100" dur="600" fill="hold">
                                          <p:stCondLst>
                                            <p:cond delay="0"/>
                                          </p:stCondLst>
                                        </p:cTn>
                                        <p:tgtEl>
                                          <p:spTgt spid="12"/>
                                        </p:tgtEl>
                                        <p:attrNameLst>
                                          <p:attrName>ppt_x</p:attrName>
                                        </p:attrNameLst>
                                      </p:cBhvr>
                                    </p:anim>
                                    <p:anim from="0" to="-1.0" calcmode="lin" valueType="num">
                                      <p:cBhvr>
                                        <p:cTn id="101" dur="200" decel="50000" autoRev="1" fill="hold">
                                          <p:stCondLst>
                                            <p:cond delay="600"/>
                                          </p:stCondLst>
                                        </p:cTn>
                                        <p:tgtEl>
                                          <p:spTgt spid="12"/>
                                        </p:tgtEl>
                                        <p:attrNameLst>
                                          <p:attrName>xshear</p:attrName>
                                        </p:attrNameLst>
                                      </p:cBhvr>
                                    </p:anim>
                                    <p:animScale>
                                      <p:cBhvr>
                                        <p:cTn id="102" dur="200" decel="100000" autoRev="1" fill="hold">
                                          <p:stCondLst>
                                            <p:cond delay="600"/>
                                          </p:stCondLst>
                                        </p:cTn>
                                        <p:tgtEl>
                                          <p:spTgt spid="12"/>
                                        </p:tgtEl>
                                      </p:cBhvr>
                                      <p:from x="100000" y="100000"/>
                                      <p:to x="80000" y="100000"/>
                                    </p:animScale>
                                    <p:anim by="(#ppt_h/3+#ppt_w*0.1)" calcmode="lin" valueType="num">
                                      <p:cBhvr additive="sum">
                                        <p:cTn id="103" dur="200" decel="100000" autoRev="1" fill="hold">
                                          <p:stCondLst>
                                            <p:cond delay="600"/>
                                          </p:stCondLst>
                                        </p:cTn>
                                        <p:tgtEl>
                                          <p:spTgt spid="12"/>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How much sugar is in the body? </a:t>
            </a:r>
            <a:endParaRPr lang="en-US" dirty="0"/>
          </a:p>
        </p:txBody>
      </p:sp>
      <p:sp>
        <p:nvSpPr>
          <p:cNvPr id="3" name="Content Placeholder 2"/>
          <p:cNvSpPr>
            <a:spLocks noGrp="1"/>
          </p:cNvSpPr>
          <p:nvPr>
            <p:ph sz="quarter" idx="1"/>
          </p:nvPr>
        </p:nvSpPr>
        <p:spPr/>
        <p:txBody>
          <a:bodyPr>
            <a:normAutofit/>
          </a:bodyPr>
          <a:lstStyle/>
          <a:p>
            <a:r>
              <a:rPr lang="en-US" dirty="0" smtClean="0"/>
              <a:t>Ways </a:t>
            </a:r>
            <a:r>
              <a:rPr lang="en-US" dirty="0" smtClean="0"/>
              <a:t>to check blood sugar levels:</a:t>
            </a:r>
          </a:p>
          <a:p>
            <a:pPr lvl="1"/>
            <a:r>
              <a:rPr lang="en-US" sz="2500" dirty="0" smtClean="0"/>
              <a:t>Right now: blood glucose reading</a:t>
            </a:r>
          </a:p>
          <a:p>
            <a:pPr lvl="1"/>
            <a:r>
              <a:rPr lang="en-US" sz="2500" dirty="0" smtClean="0"/>
              <a:t>Long term: Hemoglobin </a:t>
            </a:r>
            <a:r>
              <a:rPr lang="en-US" sz="2500" dirty="0" smtClean="0"/>
              <a:t>A1C</a:t>
            </a:r>
          </a:p>
          <a:p>
            <a:r>
              <a:rPr lang="en-US" dirty="0"/>
              <a:t>Every diabetic will have target blood sugars</a:t>
            </a:r>
          </a:p>
          <a:p>
            <a:r>
              <a:rPr lang="en-US" dirty="0"/>
              <a:t>For non-diabetics goals are usually:</a:t>
            </a:r>
          </a:p>
          <a:p>
            <a:pPr lvl="1"/>
            <a:r>
              <a:rPr lang="en-US" sz="2500" dirty="0"/>
              <a:t>70 - 100 mg/</a:t>
            </a:r>
            <a:r>
              <a:rPr lang="en-US" sz="2500" dirty="0" err="1"/>
              <a:t>dL</a:t>
            </a:r>
            <a:r>
              <a:rPr lang="en-US" sz="2500" dirty="0"/>
              <a:t> before eating anything</a:t>
            </a:r>
          </a:p>
          <a:p>
            <a:pPr lvl="1"/>
            <a:r>
              <a:rPr lang="en-US" sz="2500" dirty="0"/>
              <a:t>&lt;140 mg/</a:t>
            </a:r>
            <a:r>
              <a:rPr lang="en-US" sz="2500" dirty="0" err="1"/>
              <a:t>dL</a:t>
            </a:r>
            <a:r>
              <a:rPr lang="en-US" sz="2500" dirty="0"/>
              <a:t> after eating a meal</a:t>
            </a:r>
          </a:p>
          <a:p>
            <a:pPr lvl="1"/>
            <a:endParaRPr lang="en-US" sz="2500" dirty="0" smtClean="0"/>
          </a:p>
          <a:p>
            <a:pPr marL="0" indent="0">
              <a:buNone/>
            </a:pPr>
            <a:endParaRPr lang="en-US" sz="3000" dirty="0" smtClean="0"/>
          </a:p>
          <a:p>
            <a:pPr marL="0" indent="0">
              <a:buNone/>
            </a:pPr>
            <a:endParaRPr lang="en-US" sz="3000" dirty="0"/>
          </a:p>
        </p:txBody>
      </p:sp>
    </p:spTree>
    <p:extLst>
      <p:ext uri="{BB962C8B-B14F-4D97-AF65-F5344CB8AC3E}">
        <p14:creationId xmlns:p14="http://schemas.microsoft.com/office/powerpoint/2010/main" val="10469108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Symptoms of Diabetes</a:t>
            </a:r>
            <a:endParaRPr lang="en-US" dirty="0"/>
          </a:p>
        </p:txBody>
      </p:sp>
      <p:sp>
        <p:nvSpPr>
          <p:cNvPr id="3" name="Content Placeholder 2"/>
          <p:cNvSpPr>
            <a:spLocks noGrp="1"/>
          </p:cNvSpPr>
          <p:nvPr>
            <p:ph sz="quarter" idx="1"/>
          </p:nvPr>
        </p:nvSpPr>
        <p:spPr/>
        <p:txBody>
          <a:bodyPr/>
          <a:lstStyle/>
          <a:p>
            <a:r>
              <a:rPr lang="en-US" dirty="0" smtClean="0"/>
              <a:t>Hyperglycemia (High blood sugar)</a:t>
            </a:r>
          </a:p>
          <a:p>
            <a:pPr lvl="1"/>
            <a:r>
              <a:rPr lang="en-US" dirty="0" smtClean="0"/>
              <a:t>Frequent urination</a:t>
            </a:r>
          </a:p>
          <a:p>
            <a:pPr lvl="1"/>
            <a:r>
              <a:rPr lang="en-US" dirty="0" smtClean="0"/>
              <a:t>Excessive thirst</a:t>
            </a:r>
          </a:p>
          <a:p>
            <a:pPr lvl="1"/>
            <a:r>
              <a:rPr lang="en-US" dirty="0" smtClean="0"/>
              <a:t>Irritability</a:t>
            </a:r>
          </a:p>
          <a:p>
            <a:pPr lvl="1"/>
            <a:r>
              <a:rPr lang="en-US" dirty="0" smtClean="0"/>
              <a:t>Increased fatigue</a:t>
            </a:r>
          </a:p>
          <a:p>
            <a:pPr lvl="1"/>
            <a:r>
              <a:rPr lang="en-US" dirty="0" smtClean="0"/>
              <a:t>Dry mouth and skin</a:t>
            </a:r>
          </a:p>
          <a:p>
            <a:pPr lvl="1"/>
            <a:r>
              <a:rPr lang="en-US" dirty="0" smtClean="0"/>
              <a:t>Changes in vision</a:t>
            </a:r>
          </a:p>
          <a:p>
            <a:pPr lvl="1"/>
            <a:r>
              <a:rPr lang="en-US" dirty="0" smtClean="0"/>
              <a:t>Weight loss</a:t>
            </a:r>
          </a:p>
          <a:p>
            <a:pPr lvl="1"/>
            <a:r>
              <a:rPr lang="en-US" dirty="0" smtClean="0"/>
              <a:t>Increased susceptibility to infection – poor wound healing</a:t>
            </a:r>
            <a:endParaRPr lang="en-US" dirty="0"/>
          </a:p>
        </p:txBody>
      </p:sp>
    </p:spTree>
    <p:extLst>
      <p:ext uri="{BB962C8B-B14F-4D97-AF65-F5344CB8AC3E}">
        <p14:creationId xmlns:p14="http://schemas.microsoft.com/office/powerpoint/2010/main" val="1222726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Symptoms of Diabetes</a:t>
            </a:r>
            <a:endParaRPr lang="en-US" dirty="0"/>
          </a:p>
        </p:txBody>
      </p:sp>
      <p:sp>
        <p:nvSpPr>
          <p:cNvPr id="3" name="Content Placeholder 2"/>
          <p:cNvSpPr>
            <a:spLocks noGrp="1"/>
          </p:cNvSpPr>
          <p:nvPr>
            <p:ph sz="quarter" idx="1"/>
          </p:nvPr>
        </p:nvSpPr>
        <p:spPr/>
        <p:txBody>
          <a:bodyPr/>
          <a:lstStyle/>
          <a:p>
            <a:r>
              <a:rPr lang="en-US" dirty="0" smtClean="0"/>
              <a:t>Hypoglycemia (Low blood sugar)</a:t>
            </a:r>
          </a:p>
          <a:p>
            <a:pPr lvl="1"/>
            <a:r>
              <a:rPr lang="en-US" dirty="0" smtClean="0"/>
              <a:t>Dizziness</a:t>
            </a:r>
          </a:p>
          <a:p>
            <a:pPr lvl="1"/>
            <a:r>
              <a:rPr lang="en-US" dirty="0" smtClean="0"/>
              <a:t>Shakiness</a:t>
            </a:r>
          </a:p>
          <a:p>
            <a:pPr lvl="1"/>
            <a:r>
              <a:rPr lang="en-US" dirty="0" smtClean="0"/>
              <a:t>Sweating</a:t>
            </a:r>
          </a:p>
          <a:p>
            <a:pPr lvl="1"/>
            <a:r>
              <a:rPr lang="en-US" dirty="0" smtClean="0"/>
              <a:t>Hunger</a:t>
            </a:r>
          </a:p>
          <a:p>
            <a:pPr lvl="1"/>
            <a:r>
              <a:rPr lang="en-US" dirty="0" smtClean="0"/>
              <a:t>Pale skin color</a:t>
            </a:r>
          </a:p>
          <a:p>
            <a:pPr lvl="1"/>
            <a:r>
              <a:rPr lang="en-US" dirty="0" smtClean="0"/>
              <a:t>Clumsiness or loss of balance</a:t>
            </a:r>
          </a:p>
          <a:p>
            <a:pPr lvl="1"/>
            <a:r>
              <a:rPr lang="en-US" dirty="0" smtClean="0"/>
              <a:t>Inability to concentrate or anxious</a:t>
            </a:r>
          </a:p>
          <a:p>
            <a:pPr lvl="1"/>
            <a:r>
              <a:rPr lang="en-US" dirty="0" smtClean="0"/>
              <a:t>Unexpected and unexplained changes in mood</a:t>
            </a:r>
            <a:endParaRPr lang="en-US" dirty="0"/>
          </a:p>
        </p:txBody>
      </p:sp>
    </p:spTree>
    <p:extLst>
      <p:ext uri="{BB962C8B-B14F-4D97-AF65-F5344CB8AC3E}">
        <p14:creationId xmlns:p14="http://schemas.microsoft.com/office/powerpoint/2010/main" val="834658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endParaRPr lang="en-US"/>
          </a:p>
        </p:txBody>
      </p:sp>
      <p:sp>
        <p:nvSpPr>
          <p:cNvPr id="3" name="Title 2"/>
          <p:cNvSpPr>
            <a:spLocks noGrp="1"/>
          </p:cNvSpPr>
          <p:nvPr>
            <p:ph type="title"/>
          </p:nvPr>
        </p:nvSpPr>
        <p:spPr/>
        <p:txBody>
          <a:bodyPr/>
          <a:lstStyle/>
          <a:p>
            <a:r>
              <a:rPr lang="en-US" dirty="0" smtClean="0"/>
              <a:t>Treatment</a:t>
            </a:r>
            <a:endParaRPr lang="en-US" dirty="0"/>
          </a:p>
        </p:txBody>
      </p:sp>
    </p:spTree>
    <p:extLst>
      <p:ext uri="{BB962C8B-B14F-4D97-AF65-F5344CB8AC3E}">
        <p14:creationId xmlns:p14="http://schemas.microsoft.com/office/powerpoint/2010/main" val="41215035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is diabetes treated?</a:t>
            </a:r>
            <a:endParaRPr lang="en-US" dirty="0"/>
          </a:p>
        </p:txBody>
      </p:sp>
      <p:sp>
        <p:nvSpPr>
          <p:cNvPr id="3" name="Content Placeholder 2"/>
          <p:cNvSpPr>
            <a:spLocks noGrp="1"/>
          </p:cNvSpPr>
          <p:nvPr>
            <p:ph sz="quarter" idx="1"/>
          </p:nvPr>
        </p:nvSpPr>
        <p:spPr/>
        <p:txBody>
          <a:bodyPr/>
          <a:lstStyle/>
          <a:p>
            <a:r>
              <a:rPr lang="en-US" dirty="0" smtClean="0"/>
              <a:t>The main goal of treatment is to get blood sugars under control</a:t>
            </a:r>
          </a:p>
          <a:p>
            <a:r>
              <a:rPr lang="en-US" dirty="0" smtClean="0"/>
              <a:t>Treatment will vary if a person has Type 1 or Type 2 diabetes</a:t>
            </a:r>
          </a:p>
          <a:p>
            <a:r>
              <a:rPr lang="en-US" dirty="0" smtClean="0"/>
              <a:t>Type 1 diabetics always need insulin</a:t>
            </a:r>
          </a:p>
          <a:p>
            <a:r>
              <a:rPr lang="en-US" dirty="0" smtClean="0"/>
              <a:t>Type 2 diabetics usually take oral medications first but may take injections too</a:t>
            </a:r>
          </a:p>
        </p:txBody>
      </p:sp>
    </p:spTree>
    <p:extLst>
      <p:ext uri="{BB962C8B-B14F-4D97-AF65-F5344CB8AC3E}">
        <p14:creationId xmlns:p14="http://schemas.microsoft.com/office/powerpoint/2010/main" val="20072040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endParaRPr lang="en-US"/>
          </a:p>
        </p:txBody>
      </p:sp>
      <p:sp>
        <p:nvSpPr>
          <p:cNvPr id="3" name="Title 2"/>
          <p:cNvSpPr>
            <a:spLocks noGrp="1"/>
          </p:cNvSpPr>
          <p:nvPr>
            <p:ph type="title"/>
          </p:nvPr>
        </p:nvSpPr>
        <p:spPr/>
        <p:txBody>
          <a:bodyPr/>
          <a:lstStyle/>
          <a:p>
            <a:r>
              <a:rPr lang="en-US" dirty="0" smtClean="0"/>
              <a:t>Complications</a:t>
            </a:r>
            <a:endParaRPr lang="en-US" dirty="0"/>
          </a:p>
        </p:txBody>
      </p:sp>
    </p:spTree>
    <p:extLst>
      <p:ext uri="{BB962C8B-B14F-4D97-AF65-F5344CB8AC3E}">
        <p14:creationId xmlns:p14="http://schemas.microsoft.com/office/powerpoint/2010/main" val="8069023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Complications of Type 2 Diabetes</a:t>
            </a:r>
            <a:endParaRPr lang="en-US" dirty="0"/>
          </a:p>
        </p:txBody>
      </p:sp>
      <p:sp>
        <p:nvSpPr>
          <p:cNvPr id="3" name="Content Placeholder 2"/>
          <p:cNvSpPr>
            <a:spLocks noGrp="1"/>
          </p:cNvSpPr>
          <p:nvPr>
            <p:ph sz="quarter" idx="1"/>
          </p:nvPr>
        </p:nvSpPr>
        <p:spPr/>
        <p:txBody>
          <a:bodyPr/>
          <a:lstStyle/>
          <a:p>
            <a:r>
              <a:rPr lang="en-US" dirty="0" smtClean="0"/>
              <a:t>High blood pressure</a:t>
            </a:r>
          </a:p>
          <a:p>
            <a:r>
              <a:rPr lang="en-US" dirty="0" smtClean="0"/>
              <a:t>Heart disease and stroke</a:t>
            </a:r>
          </a:p>
          <a:p>
            <a:r>
              <a:rPr lang="en-US" dirty="0" smtClean="0"/>
              <a:t>Foot complications</a:t>
            </a:r>
          </a:p>
          <a:p>
            <a:r>
              <a:rPr lang="en-US" dirty="0" smtClean="0"/>
              <a:t>Kidney disease</a:t>
            </a:r>
          </a:p>
          <a:p>
            <a:r>
              <a:rPr lang="en-US" dirty="0" smtClean="0"/>
              <a:t>Eye complications</a:t>
            </a:r>
          </a:p>
          <a:p>
            <a:r>
              <a:rPr lang="en-US" dirty="0" smtClean="0"/>
              <a:t>Nerve damage</a:t>
            </a:r>
          </a:p>
          <a:p>
            <a:endParaRPr lang="en-US" dirty="0"/>
          </a:p>
        </p:txBody>
      </p:sp>
    </p:spTree>
    <p:extLst>
      <p:ext uri="{BB962C8B-B14F-4D97-AF65-F5344CB8AC3E}">
        <p14:creationId xmlns:p14="http://schemas.microsoft.com/office/powerpoint/2010/main" val="18948475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High Blood Pressure</a:t>
            </a:r>
            <a:endParaRPr lang="en-US" dirty="0"/>
          </a:p>
        </p:txBody>
      </p:sp>
      <p:sp>
        <p:nvSpPr>
          <p:cNvPr id="3" name="Content Placeholder 2"/>
          <p:cNvSpPr>
            <a:spLocks noGrp="1"/>
          </p:cNvSpPr>
          <p:nvPr>
            <p:ph sz="quarter" idx="1"/>
          </p:nvPr>
        </p:nvSpPr>
        <p:spPr/>
        <p:txBody>
          <a:bodyPr/>
          <a:lstStyle/>
          <a:p>
            <a:r>
              <a:rPr lang="en-US" dirty="0" smtClean="0"/>
              <a:t>High blood pressure is called hypertension</a:t>
            </a:r>
          </a:p>
          <a:p>
            <a:r>
              <a:rPr lang="en-US" dirty="0" smtClean="0"/>
              <a:t>Consequences of high blood pressure</a:t>
            </a:r>
          </a:p>
          <a:p>
            <a:pPr lvl="1"/>
            <a:r>
              <a:rPr lang="en-US" sz="2400" dirty="0" smtClean="0"/>
              <a:t>Heart must work harder and damage to the heart can occur</a:t>
            </a:r>
          </a:p>
          <a:p>
            <a:pPr lvl="1"/>
            <a:r>
              <a:rPr lang="en-US" sz="2400" dirty="0" smtClean="0"/>
              <a:t>Blood vessels can be damaged due to constant pressure</a:t>
            </a:r>
            <a:endParaRPr lang="en-US" sz="2400" dirty="0"/>
          </a:p>
        </p:txBody>
      </p:sp>
      <p:pic>
        <p:nvPicPr>
          <p:cNvPr id="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4600" y="4323886"/>
            <a:ext cx="2819400" cy="251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58714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Foot Complications</a:t>
            </a:r>
            <a:endParaRPr lang="en-US" dirty="0"/>
          </a:p>
        </p:txBody>
      </p:sp>
      <p:sp>
        <p:nvSpPr>
          <p:cNvPr id="3" name="Content Placeholder 2"/>
          <p:cNvSpPr>
            <a:spLocks noGrp="1"/>
          </p:cNvSpPr>
          <p:nvPr>
            <p:ph sz="quarter" idx="1"/>
          </p:nvPr>
        </p:nvSpPr>
        <p:spPr>
          <a:xfrm>
            <a:off x="301752" y="1527048"/>
            <a:ext cx="8503920" cy="5178552"/>
          </a:xfrm>
        </p:spPr>
        <p:txBody>
          <a:bodyPr>
            <a:normAutofit/>
          </a:bodyPr>
          <a:lstStyle/>
          <a:p>
            <a:r>
              <a:rPr lang="en-US" dirty="0" smtClean="0"/>
              <a:t>Diabetes can lessen feeling especially in the feet</a:t>
            </a:r>
          </a:p>
          <a:p>
            <a:pPr lvl="1"/>
            <a:r>
              <a:rPr lang="en-US" sz="2400" dirty="0" smtClean="0"/>
              <a:t>If there is a loss of feeling, an injury may be difficult to notice</a:t>
            </a:r>
          </a:p>
          <a:p>
            <a:r>
              <a:rPr lang="en-US" dirty="0" smtClean="0"/>
              <a:t>Diabetes can also lead to poor blood circulation</a:t>
            </a:r>
          </a:p>
          <a:p>
            <a:pPr lvl="1"/>
            <a:r>
              <a:rPr lang="en-US" sz="2400" dirty="0" smtClean="0"/>
              <a:t>If there is poor blood circulation an injury may heal more slowly</a:t>
            </a:r>
          </a:p>
          <a:p>
            <a:r>
              <a:rPr lang="en-US" dirty="0" smtClean="0"/>
              <a:t>As a result of both of these, people with diabetes can suffer from</a:t>
            </a:r>
          </a:p>
          <a:p>
            <a:pPr lvl="1"/>
            <a:r>
              <a:rPr lang="en-US" dirty="0" smtClean="0"/>
              <a:t>Calluses</a:t>
            </a:r>
          </a:p>
          <a:p>
            <a:pPr lvl="1"/>
            <a:r>
              <a:rPr lang="en-US" dirty="0" smtClean="0"/>
              <a:t>Foot ulcers</a:t>
            </a:r>
          </a:p>
          <a:p>
            <a:pPr lvl="1"/>
            <a:r>
              <a:rPr lang="en-US" dirty="0" smtClean="0"/>
              <a:t>Amputations</a:t>
            </a:r>
            <a:endParaRPr lang="en-US" dirty="0"/>
          </a:p>
        </p:txBody>
      </p:sp>
      <p:pic>
        <p:nvPicPr>
          <p:cNvPr id="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1200" y="4724400"/>
            <a:ext cx="2954338" cy="192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14120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Eye Complications</a:t>
            </a:r>
            <a:endParaRPr lang="en-US" dirty="0"/>
          </a:p>
        </p:txBody>
      </p:sp>
      <p:sp>
        <p:nvSpPr>
          <p:cNvPr id="3" name="Content Placeholder 2"/>
          <p:cNvSpPr>
            <a:spLocks noGrp="1"/>
          </p:cNvSpPr>
          <p:nvPr>
            <p:ph sz="quarter" idx="1"/>
          </p:nvPr>
        </p:nvSpPr>
        <p:spPr/>
        <p:txBody>
          <a:bodyPr/>
          <a:lstStyle/>
          <a:p>
            <a:r>
              <a:rPr lang="en-US" dirty="0" smtClean="0"/>
              <a:t>Glaucoma</a:t>
            </a:r>
          </a:p>
          <a:p>
            <a:pPr lvl="1"/>
            <a:r>
              <a:rPr lang="en-US" dirty="0" smtClean="0"/>
              <a:t>Occurs due to build up of pressure in the eye</a:t>
            </a:r>
          </a:p>
          <a:p>
            <a:pPr lvl="1"/>
            <a:r>
              <a:rPr lang="en-US" dirty="0" smtClean="0"/>
              <a:t>People with diabetes are 40% more likely to develop </a:t>
            </a:r>
          </a:p>
          <a:p>
            <a:r>
              <a:rPr lang="en-US" dirty="0" smtClean="0"/>
              <a:t>Cataracts</a:t>
            </a:r>
          </a:p>
          <a:p>
            <a:pPr lvl="1"/>
            <a:r>
              <a:rPr lang="en-US" dirty="0" smtClean="0"/>
              <a:t>Leads to cloudy vision</a:t>
            </a:r>
          </a:p>
          <a:p>
            <a:pPr lvl="1"/>
            <a:r>
              <a:rPr lang="en-US" dirty="0" smtClean="0"/>
              <a:t>People with diabetes are 60% more likely to develop</a:t>
            </a:r>
          </a:p>
          <a:p>
            <a:r>
              <a:rPr lang="en-US" dirty="0" smtClean="0"/>
              <a:t>Retinopathy</a:t>
            </a:r>
          </a:p>
          <a:p>
            <a:pPr lvl="1"/>
            <a:r>
              <a:rPr lang="en-US" dirty="0" smtClean="0"/>
              <a:t>Occurs due to blood vessel damage in the retina</a:t>
            </a:r>
          </a:p>
          <a:p>
            <a:pPr lvl="1"/>
            <a:r>
              <a:rPr lang="en-US" dirty="0" smtClean="0"/>
              <a:t>The longer someone has diabetes the more likely they are to develop retinopathy</a:t>
            </a: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20000" y="231775"/>
            <a:ext cx="1238250" cy="218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729745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endParaRPr lang="en-US"/>
          </a:p>
        </p:txBody>
      </p:sp>
      <p:sp>
        <p:nvSpPr>
          <p:cNvPr id="3" name="Title 2"/>
          <p:cNvSpPr>
            <a:spLocks noGrp="1"/>
          </p:cNvSpPr>
          <p:nvPr>
            <p:ph type="title"/>
          </p:nvPr>
        </p:nvSpPr>
        <p:spPr/>
        <p:txBody>
          <a:bodyPr/>
          <a:lstStyle/>
          <a:p>
            <a:r>
              <a:rPr lang="en-US" dirty="0" smtClean="0"/>
              <a:t>Prevention</a:t>
            </a:r>
            <a:endParaRPr lang="en-US" dirty="0"/>
          </a:p>
        </p:txBody>
      </p:sp>
    </p:spTree>
    <p:extLst>
      <p:ext uri="{BB962C8B-B14F-4D97-AF65-F5344CB8AC3E}">
        <p14:creationId xmlns:p14="http://schemas.microsoft.com/office/powerpoint/2010/main" val="11275991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do people get Type 2 Diabetes?</a:t>
            </a:r>
            <a:endParaRPr lang="en-US" dirty="0"/>
          </a:p>
        </p:txBody>
      </p:sp>
      <p:sp>
        <p:nvSpPr>
          <p:cNvPr id="3" name="Content Placeholder 2"/>
          <p:cNvSpPr>
            <a:spLocks noGrp="1"/>
          </p:cNvSpPr>
          <p:nvPr>
            <p:ph sz="quarter" idx="1"/>
          </p:nvPr>
        </p:nvSpPr>
        <p:spPr/>
        <p:txBody>
          <a:bodyPr/>
          <a:lstStyle/>
          <a:p>
            <a:r>
              <a:rPr lang="en-US" dirty="0" smtClean="0"/>
              <a:t>Multiple factors can increase chances of getting Type 2 diabetes</a:t>
            </a:r>
          </a:p>
          <a:p>
            <a:r>
              <a:rPr lang="en-US" dirty="0" smtClean="0"/>
              <a:t>Some factors you can change but others you cannot</a:t>
            </a:r>
          </a:p>
          <a:p>
            <a:r>
              <a:rPr lang="en-US" dirty="0" smtClean="0"/>
              <a:t>Some factors you can work to change include</a:t>
            </a:r>
          </a:p>
          <a:p>
            <a:pPr lvl="1"/>
            <a:r>
              <a:rPr lang="en-US" sz="2500" dirty="0" smtClean="0"/>
              <a:t>Diet</a:t>
            </a:r>
          </a:p>
          <a:p>
            <a:pPr lvl="1"/>
            <a:r>
              <a:rPr lang="en-US" sz="2500" dirty="0" smtClean="0"/>
              <a:t>Amount of physical activity</a:t>
            </a:r>
          </a:p>
        </p:txBody>
      </p:sp>
    </p:spTree>
    <p:extLst>
      <p:ext uri="{BB962C8B-B14F-4D97-AF65-F5344CB8AC3E}">
        <p14:creationId xmlns:p14="http://schemas.microsoft.com/office/powerpoint/2010/main" val="28090930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endParaRPr lang="en-US"/>
          </a:p>
        </p:txBody>
      </p:sp>
      <p:sp>
        <p:nvSpPr>
          <p:cNvPr id="3" name="Title 2"/>
          <p:cNvSpPr>
            <a:spLocks noGrp="1"/>
          </p:cNvSpPr>
          <p:nvPr>
            <p:ph type="title"/>
          </p:nvPr>
        </p:nvSpPr>
        <p:spPr/>
        <p:txBody>
          <a:bodyPr>
            <a:normAutofit fontScale="90000"/>
          </a:bodyPr>
          <a:lstStyle/>
          <a:p>
            <a:r>
              <a:rPr lang="en-US" dirty="0" smtClean="0"/>
              <a:t>What are some examples of a healthy diet? An unhealthy diet?</a:t>
            </a:r>
            <a:endParaRPr lang="en-US" dirty="0"/>
          </a:p>
        </p:txBody>
      </p:sp>
    </p:spTree>
    <p:extLst>
      <p:ext uri="{BB962C8B-B14F-4D97-AF65-F5344CB8AC3E}">
        <p14:creationId xmlns:p14="http://schemas.microsoft.com/office/powerpoint/2010/main" val="5155072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8"/>
          <p:cNvGrpSpPr>
            <a:grpSpLocks/>
          </p:cNvGrpSpPr>
          <p:nvPr/>
        </p:nvGrpSpPr>
        <p:grpSpPr bwMode="auto">
          <a:xfrm>
            <a:off x="-111682" y="2108952"/>
            <a:ext cx="9112250" cy="4475163"/>
            <a:chOff x="31750" y="2324100"/>
            <a:chExt cx="9112250" cy="4475163"/>
          </a:xfrm>
        </p:grpSpPr>
        <p:pic>
          <p:nvPicPr>
            <p:cNvPr id="3" name="Picture 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8763" y="2324100"/>
              <a:ext cx="18161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0" y="3590925"/>
              <a:ext cx="2813050" cy="154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808788" y="5338763"/>
              <a:ext cx="1684337" cy="1195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7"/>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192713" y="2655888"/>
              <a:ext cx="1339850" cy="93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8"/>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427913" y="3868738"/>
              <a:ext cx="1258887" cy="1258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9"/>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808788" y="2324100"/>
              <a:ext cx="2335212" cy="154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238375" y="2324100"/>
              <a:ext cx="992188" cy="992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1"/>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57200" y="5138738"/>
              <a:ext cx="1395413"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2"/>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852613" y="5834063"/>
              <a:ext cx="933450"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5"/>
            <p:cNvPicPr>
              <a:picLocks noChangeAspect="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127625" y="5597525"/>
              <a:ext cx="936625"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6"/>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3230563" y="5334000"/>
              <a:ext cx="1465262" cy="146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7"/>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3341688" y="2578100"/>
              <a:ext cx="1293812" cy="101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8"/>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2786063" y="3590925"/>
              <a:ext cx="1446212" cy="149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9"/>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4997450" y="4073525"/>
              <a:ext cx="2132013" cy="1065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8" name="Title 17"/>
          <p:cNvSpPr>
            <a:spLocks noGrp="1"/>
          </p:cNvSpPr>
          <p:nvPr>
            <p:ph type="title"/>
          </p:nvPr>
        </p:nvSpPr>
        <p:spPr/>
        <p:txBody>
          <a:bodyPr/>
          <a:lstStyle/>
          <a:p>
            <a:r>
              <a:rPr lang="en-US" dirty="0" smtClean="0"/>
              <a:t>Diet Choices</a:t>
            </a:r>
            <a:endParaRPr lang="en-US" dirty="0"/>
          </a:p>
        </p:txBody>
      </p:sp>
      <p:sp>
        <p:nvSpPr>
          <p:cNvPr id="19" name="Content Placeholder 18"/>
          <p:cNvSpPr>
            <a:spLocks noGrp="1"/>
          </p:cNvSpPr>
          <p:nvPr>
            <p:ph sz="half" idx="1"/>
          </p:nvPr>
        </p:nvSpPr>
        <p:spPr/>
        <p:txBody>
          <a:bodyPr/>
          <a:lstStyle/>
          <a:p>
            <a:r>
              <a:rPr lang="en-US" dirty="0" smtClean="0"/>
              <a:t>Healthy Diet:</a:t>
            </a:r>
            <a:endParaRPr lang="en-US" dirty="0"/>
          </a:p>
        </p:txBody>
      </p:sp>
      <p:sp>
        <p:nvSpPr>
          <p:cNvPr id="20" name="Content Placeholder 19"/>
          <p:cNvSpPr>
            <a:spLocks noGrp="1"/>
          </p:cNvSpPr>
          <p:nvPr>
            <p:ph sz="half" idx="2"/>
          </p:nvPr>
        </p:nvSpPr>
        <p:spPr/>
        <p:txBody>
          <a:bodyPr/>
          <a:lstStyle/>
          <a:p>
            <a:r>
              <a:rPr lang="en-US" dirty="0" smtClean="0"/>
              <a:t>Unhealthy Diet:</a:t>
            </a:r>
            <a:endParaRPr lang="en-US" dirty="0"/>
          </a:p>
        </p:txBody>
      </p:sp>
    </p:spTree>
    <p:extLst>
      <p:ext uri="{BB962C8B-B14F-4D97-AF65-F5344CB8AC3E}">
        <p14:creationId xmlns:p14="http://schemas.microsoft.com/office/powerpoint/2010/main" val="337862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Dietary Recommendations</a:t>
            </a:r>
            <a:endParaRPr lang="en-US" dirty="0"/>
          </a:p>
        </p:txBody>
      </p:sp>
      <p:sp>
        <p:nvSpPr>
          <p:cNvPr id="3" name="Content Placeholder 2"/>
          <p:cNvSpPr>
            <a:spLocks noGrp="1"/>
          </p:cNvSpPr>
          <p:nvPr>
            <p:ph sz="quarter" idx="1"/>
          </p:nvPr>
        </p:nvSpPr>
        <p:spPr/>
        <p:txBody>
          <a:bodyPr/>
          <a:lstStyle/>
          <a:p>
            <a:r>
              <a:rPr lang="en-US" dirty="0" smtClean="0"/>
              <a:t>Saturated fat &lt;7% of total calories</a:t>
            </a:r>
          </a:p>
          <a:p>
            <a:r>
              <a:rPr lang="en-US" dirty="0" smtClean="0"/>
              <a:t>Trans fat intake should be minimized</a:t>
            </a:r>
          </a:p>
          <a:p>
            <a:r>
              <a:rPr lang="en-US" dirty="0" smtClean="0"/>
              <a:t>Carbohydrates  = 130 grams per day</a:t>
            </a:r>
          </a:p>
          <a:p>
            <a:r>
              <a:rPr lang="en-US" dirty="0" smtClean="0"/>
              <a:t>Fiber = 14 grams per 1,000 kcal (whole grains)</a:t>
            </a:r>
          </a:p>
          <a:p>
            <a:endParaRPr lang="en-US" dirty="0"/>
          </a:p>
        </p:txBody>
      </p:sp>
      <p:pic>
        <p:nvPicPr>
          <p:cNvPr id="2050" name="Picture 2" descr="C:\Users\Court\AppData\Local\Microsoft\Windows\Temporary Internet Files\Content.IE5\4O902ORK\MC900279346[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88793" y="4114800"/>
            <a:ext cx="2766380" cy="2104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53402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endParaRPr lang="en-US"/>
          </a:p>
        </p:txBody>
      </p:sp>
      <p:sp>
        <p:nvSpPr>
          <p:cNvPr id="3" name="Title 2"/>
          <p:cNvSpPr>
            <a:spLocks noGrp="1"/>
          </p:cNvSpPr>
          <p:nvPr>
            <p:ph type="title"/>
          </p:nvPr>
        </p:nvSpPr>
        <p:spPr/>
        <p:txBody>
          <a:bodyPr/>
          <a:lstStyle/>
          <a:p>
            <a:r>
              <a:rPr lang="en-US" dirty="0" smtClean="0"/>
              <a:t>What are some activities you can do to prevent diabetes?</a:t>
            </a:r>
            <a:endParaRPr lang="en-US" dirty="0"/>
          </a:p>
        </p:txBody>
      </p:sp>
    </p:spTree>
    <p:extLst>
      <p:ext uri="{BB962C8B-B14F-4D97-AF65-F5344CB8AC3E}">
        <p14:creationId xmlns:p14="http://schemas.microsoft.com/office/powerpoint/2010/main" val="21243256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Physical Activity</a:t>
            </a:r>
            <a:endParaRPr lang="en-US" dirty="0"/>
          </a:p>
        </p:txBody>
      </p:sp>
      <p:pic>
        <p:nvPicPr>
          <p:cNvPr id="4" name="Picture 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7225" y="1852613"/>
            <a:ext cx="1503363" cy="194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9"/>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59100" y="1806575"/>
            <a:ext cx="2676525" cy="150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397625" y="1970088"/>
            <a:ext cx="1390650" cy="134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33388" y="4552950"/>
            <a:ext cx="1965325" cy="156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2"/>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727325" y="3582988"/>
            <a:ext cx="1958975" cy="1379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4"/>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2727325" y="5326063"/>
            <a:ext cx="1822450" cy="127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8"/>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091113" y="3879850"/>
            <a:ext cx="1306512"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3"/>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338763" y="5576888"/>
            <a:ext cx="1631950" cy="108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0"/>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7302500" y="3879850"/>
            <a:ext cx="1384300" cy="243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601430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idx="4294967295"/>
          </p:nvPr>
        </p:nvSpPr>
        <p:spPr>
          <a:xfrm>
            <a:off x="301752" y="228599"/>
            <a:ext cx="8534400" cy="1219201"/>
          </a:xfrm>
        </p:spPr>
        <p:txBody>
          <a:bodyPr anchorCtr="0">
            <a:normAutofit/>
          </a:bodyPr>
          <a:lstStyle/>
          <a:p>
            <a:pPr eaLnBrk="1" hangingPunct="1">
              <a:defRPr/>
            </a:pPr>
            <a:r>
              <a:rPr lang="en-US" dirty="0">
                <a:ea typeface="+mj-ea"/>
                <a:cs typeface="+mj-cs"/>
              </a:rPr>
              <a:t>Ways to Increase Physical Activity in Every Day Life</a:t>
            </a:r>
          </a:p>
        </p:txBody>
      </p:sp>
      <p:pic>
        <p:nvPicPr>
          <p:cNvPr id="22531"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36738" y="1692275"/>
            <a:ext cx="1087437" cy="162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2" name="Rectangle 3"/>
          <p:cNvSpPr>
            <a:spLocks noChangeArrowheads="1"/>
          </p:cNvSpPr>
          <p:nvPr/>
        </p:nvSpPr>
        <p:spPr bwMode="auto">
          <a:xfrm>
            <a:off x="3760788" y="2181225"/>
            <a:ext cx="1611312"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128"/>
              </a:defRPr>
            </a:lvl1pPr>
            <a:lvl2pPr marL="742950" indent="-285750">
              <a:defRPr>
                <a:solidFill>
                  <a:schemeClr val="tx1"/>
                </a:solidFill>
                <a:latin typeface="Arial" charset="0"/>
                <a:ea typeface="ＭＳ Ｐゴシック" charset="-128"/>
              </a:defRPr>
            </a:lvl2pPr>
            <a:lvl3pPr marL="1143000" indent="-228600">
              <a:defRPr>
                <a:solidFill>
                  <a:schemeClr val="tx1"/>
                </a:solidFill>
                <a:latin typeface="Arial" charset="0"/>
                <a:ea typeface="ＭＳ Ｐゴシック" charset="-128"/>
              </a:defRPr>
            </a:lvl3pPr>
            <a:lvl4pPr marL="1600200" indent="-228600">
              <a:defRPr>
                <a:solidFill>
                  <a:schemeClr val="tx1"/>
                </a:solidFill>
                <a:latin typeface="Arial" charset="0"/>
                <a:ea typeface="ＭＳ Ｐゴシック" charset="-128"/>
              </a:defRPr>
            </a:lvl4pPr>
            <a:lvl5pPr marL="2057400" indent="-22860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r>
              <a:rPr lang="en-US" altLang="en-US" sz="2400">
                <a:solidFill>
                  <a:prstClr val="black"/>
                </a:solidFill>
              </a:rPr>
              <a:t>instead of </a:t>
            </a:r>
          </a:p>
        </p:txBody>
      </p:sp>
      <p:pic>
        <p:nvPicPr>
          <p:cNvPr id="22533"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64263" y="1844675"/>
            <a:ext cx="1966912" cy="147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4"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09713" y="3552825"/>
            <a:ext cx="2001837" cy="150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5" name="Picture 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164263" y="3552825"/>
            <a:ext cx="2000250" cy="150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6" name="Rectangle 3"/>
          <p:cNvSpPr>
            <a:spLocks noChangeArrowheads="1"/>
          </p:cNvSpPr>
          <p:nvPr/>
        </p:nvSpPr>
        <p:spPr bwMode="auto">
          <a:xfrm>
            <a:off x="3997325" y="4116388"/>
            <a:ext cx="16113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128"/>
              </a:defRPr>
            </a:lvl1pPr>
            <a:lvl2pPr marL="742950" indent="-285750">
              <a:defRPr>
                <a:solidFill>
                  <a:schemeClr val="tx1"/>
                </a:solidFill>
                <a:latin typeface="Arial" charset="0"/>
                <a:ea typeface="ＭＳ Ｐゴシック" charset="-128"/>
              </a:defRPr>
            </a:lvl2pPr>
            <a:lvl3pPr marL="1143000" indent="-228600">
              <a:defRPr>
                <a:solidFill>
                  <a:schemeClr val="tx1"/>
                </a:solidFill>
                <a:latin typeface="Arial" charset="0"/>
                <a:ea typeface="ＭＳ Ｐゴシック" charset="-128"/>
              </a:defRPr>
            </a:lvl3pPr>
            <a:lvl4pPr marL="1600200" indent="-228600">
              <a:defRPr>
                <a:solidFill>
                  <a:schemeClr val="tx1"/>
                </a:solidFill>
                <a:latin typeface="Arial" charset="0"/>
                <a:ea typeface="ＭＳ Ｐゴシック" charset="-128"/>
              </a:defRPr>
            </a:lvl4pPr>
            <a:lvl5pPr marL="2057400" indent="-22860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r>
              <a:rPr lang="en-US" altLang="en-US" sz="2400">
                <a:solidFill>
                  <a:prstClr val="black"/>
                </a:solidFill>
              </a:rPr>
              <a:t>instead of </a:t>
            </a:r>
          </a:p>
        </p:txBody>
      </p:sp>
      <p:cxnSp>
        <p:nvCxnSpPr>
          <p:cNvPr id="11" name="Straight Arrow Connector 10"/>
          <p:cNvCxnSpPr>
            <a:cxnSpLocks noChangeShapeType="1"/>
          </p:cNvCxnSpPr>
          <p:nvPr/>
        </p:nvCxnSpPr>
        <p:spPr bwMode="auto">
          <a:xfrm>
            <a:off x="838200" y="3552825"/>
            <a:ext cx="671513" cy="563563"/>
          </a:xfrm>
          <a:prstGeom prst="straightConnector1">
            <a:avLst/>
          </a:prstGeom>
          <a:noFill/>
          <a:ln w="38100">
            <a:solidFill>
              <a:srgbClr val="FF0000"/>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12" name="Straight Arrow Connector 11"/>
          <p:cNvCxnSpPr>
            <a:cxnSpLocks noChangeShapeType="1"/>
          </p:cNvCxnSpPr>
          <p:nvPr/>
        </p:nvCxnSpPr>
        <p:spPr bwMode="auto">
          <a:xfrm rot="10800000" flipV="1">
            <a:off x="7912100" y="4116388"/>
            <a:ext cx="774700" cy="563562"/>
          </a:xfrm>
          <a:prstGeom prst="straightConnector1">
            <a:avLst/>
          </a:prstGeom>
          <a:noFill/>
          <a:ln w="38100">
            <a:solidFill>
              <a:srgbClr val="FF0000"/>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22539" name="Rectangle 3"/>
          <p:cNvSpPr>
            <a:spLocks noChangeArrowheads="1"/>
          </p:cNvSpPr>
          <p:nvPr/>
        </p:nvSpPr>
        <p:spPr bwMode="auto">
          <a:xfrm>
            <a:off x="457200" y="2333625"/>
            <a:ext cx="7937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128"/>
              </a:defRPr>
            </a:lvl1pPr>
            <a:lvl2pPr marL="742950" indent="-285750">
              <a:defRPr>
                <a:solidFill>
                  <a:schemeClr val="tx1"/>
                </a:solidFill>
                <a:latin typeface="Arial" charset="0"/>
                <a:ea typeface="ＭＳ Ｐゴシック" charset="-128"/>
              </a:defRPr>
            </a:lvl2pPr>
            <a:lvl3pPr marL="1143000" indent="-228600">
              <a:defRPr>
                <a:solidFill>
                  <a:schemeClr val="tx1"/>
                </a:solidFill>
                <a:latin typeface="Arial" charset="0"/>
                <a:ea typeface="ＭＳ Ｐゴシック" charset="-128"/>
              </a:defRPr>
            </a:lvl3pPr>
            <a:lvl4pPr marL="1600200" indent="-228600">
              <a:defRPr>
                <a:solidFill>
                  <a:schemeClr val="tx1"/>
                </a:solidFill>
                <a:latin typeface="Arial" charset="0"/>
                <a:ea typeface="ＭＳ Ｐゴシック" charset="-128"/>
              </a:defRPr>
            </a:lvl4pPr>
            <a:lvl5pPr marL="2057400" indent="-22860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r>
              <a:rPr lang="en-US" altLang="en-US" sz="2400" dirty="0">
                <a:solidFill>
                  <a:prstClr val="black"/>
                </a:solidFill>
              </a:rPr>
              <a:t>Use</a:t>
            </a:r>
          </a:p>
        </p:txBody>
      </p:sp>
      <p:sp>
        <p:nvSpPr>
          <p:cNvPr id="22540" name="Rectangle 3"/>
          <p:cNvSpPr>
            <a:spLocks noChangeArrowheads="1"/>
          </p:cNvSpPr>
          <p:nvPr/>
        </p:nvSpPr>
        <p:spPr bwMode="auto">
          <a:xfrm>
            <a:off x="212725" y="4116388"/>
            <a:ext cx="871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128"/>
              </a:defRPr>
            </a:lvl1pPr>
            <a:lvl2pPr marL="742950" indent="-285750">
              <a:defRPr>
                <a:solidFill>
                  <a:schemeClr val="tx1"/>
                </a:solidFill>
                <a:latin typeface="Arial" charset="0"/>
                <a:ea typeface="ＭＳ Ｐゴシック" charset="-128"/>
              </a:defRPr>
            </a:lvl2pPr>
            <a:lvl3pPr marL="1143000" indent="-228600">
              <a:defRPr>
                <a:solidFill>
                  <a:schemeClr val="tx1"/>
                </a:solidFill>
                <a:latin typeface="Arial" charset="0"/>
                <a:ea typeface="ＭＳ Ｐゴシック" charset="-128"/>
              </a:defRPr>
            </a:lvl3pPr>
            <a:lvl4pPr marL="1600200" indent="-228600">
              <a:defRPr>
                <a:solidFill>
                  <a:schemeClr val="tx1"/>
                </a:solidFill>
                <a:latin typeface="Arial" charset="0"/>
                <a:ea typeface="ＭＳ Ｐゴシック" charset="-128"/>
              </a:defRPr>
            </a:lvl4pPr>
            <a:lvl5pPr marL="2057400" indent="-22860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r>
              <a:rPr lang="en-US" altLang="en-US" sz="2400">
                <a:solidFill>
                  <a:prstClr val="black"/>
                </a:solidFill>
              </a:rPr>
              <a:t>Park</a:t>
            </a:r>
          </a:p>
        </p:txBody>
      </p:sp>
      <p:pic>
        <p:nvPicPr>
          <p:cNvPr id="22541" name="Picture 15"/>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38200" y="5429250"/>
            <a:ext cx="1343025" cy="109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42" name="Rectangle 3"/>
          <p:cNvSpPr>
            <a:spLocks noChangeArrowheads="1"/>
          </p:cNvSpPr>
          <p:nvPr/>
        </p:nvSpPr>
        <p:spPr bwMode="auto">
          <a:xfrm>
            <a:off x="212725" y="5767388"/>
            <a:ext cx="6254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128"/>
              </a:defRPr>
            </a:lvl1pPr>
            <a:lvl2pPr marL="742950" indent="-285750">
              <a:defRPr>
                <a:solidFill>
                  <a:schemeClr val="tx1"/>
                </a:solidFill>
                <a:latin typeface="Arial" charset="0"/>
                <a:ea typeface="ＭＳ Ｐゴシック" charset="-128"/>
              </a:defRPr>
            </a:lvl2pPr>
            <a:lvl3pPr marL="1143000" indent="-228600">
              <a:defRPr>
                <a:solidFill>
                  <a:schemeClr val="tx1"/>
                </a:solidFill>
                <a:latin typeface="Arial" charset="0"/>
                <a:ea typeface="ＭＳ Ｐゴシック" charset="-128"/>
              </a:defRPr>
            </a:lvl3pPr>
            <a:lvl4pPr marL="1600200" indent="-228600">
              <a:defRPr>
                <a:solidFill>
                  <a:schemeClr val="tx1"/>
                </a:solidFill>
                <a:latin typeface="Arial" charset="0"/>
                <a:ea typeface="ＭＳ Ｐゴシック" charset="-128"/>
              </a:defRPr>
            </a:lvl4pPr>
            <a:lvl5pPr marL="2057400" indent="-22860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r>
              <a:rPr lang="en-US" altLang="en-US" sz="2400">
                <a:solidFill>
                  <a:prstClr val="black"/>
                </a:solidFill>
              </a:rPr>
              <a:t>Try</a:t>
            </a:r>
          </a:p>
        </p:txBody>
      </p:sp>
      <p:sp>
        <p:nvSpPr>
          <p:cNvPr id="22543" name="Rectangle 3"/>
          <p:cNvSpPr>
            <a:spLocks noChangeArrowheads="1"/>
          </p:cNvSpPr>
          <p:nvPr/>
        </p:nvSpPr>
        <p:spPr bwMode="auto">
          <a:xfrm>
            <a:off x="2293938" y="5767388"/>
            <a:ext cx="5603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128"/>
              </a:defRPr>
            </a:lvl1pPr>
            <a:lvl2pPr marL="742950" indent="-285750">
              <a:defRPr>
                <a:solidFill>
                  <a:schemeClr val="tx1"/>
                </a:solidFill>
                <a:latin typeface="Arial" charset="0"/>
                <a:ea typeface="ＭＳ Ｐゴシック" charset="-128"/>
              </a:defRPr>
            </a:lvl2pPr>
            <a:lvl3pPr marL="1143000" indent="-228600">
              <a:defRPr>
                <a:solidFill>
                  <a:schemeClr val="tx1"/>
                </a:solidFill>
                <a:latin typeface="Arial" charset="0"/>
                <a:ea typeface="ＭＳ Ｐゴシック" charset="-128"/>
              </a:defRPr>
            </a:lvl3pPr>
            <a:lvl4pPr marL="1600200" indent="-228600">
              <a:defRPr>
                <a:solidFill>
                  <a:schemeClr val="tx1"/>
                </a:solidFill>
                <a:latin typeface="Arial" charset="0"/>
                <a:ea typeface="ＭＳ Ｐゴシック" charset="-128"/>
              </a:defRPr>
            </a:lvl4pPr>
            <a:lvl5pPr marL="2057400" indent="-22860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r>
              <a:rPr lang="en-US" altLang="en-US" sz="2400">
                <a:solidFill>
                  <a:prstClr val="black"/>
                </a:solidFill>
              </a:rPr>
              <a:t>or</a:t>
            </a:r>
          </a:p>
        </p:txBody>
      </p:sp>
      <p:sp>
        <p:nvSpPr>
          <p:cNvPr id="22544" name="Rectangle 3"/>
          <p:cNvSpPr>
            <a:spLocks noChangeArrowheads="1"/>
          </p:cNvSpPr>
          <p:nvPr/>
        </p:nvSpPr>
        <p:spPr bwMode="auto">
          <a:xfrm>
            <a:off x="4292600" y="5767388"/>
            <a:ext cx="16113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128"/>
              </a:defRPr>
            </a:lvl1pPr>
            <a:lvl2pPr marL="742950" indent="-285750">
              <a:defRPr>
                <a:solidFill>
                  <a:schemeClr val="tx1"/>
                </a:solidFill>
                <a:latin typeface="Arial" charset="0"/>
                <a:ea typeface="ＭＳ Ｐゴシック" charset="-128"/>
              </a:defRPr>
            </a:lvl2pPr>
            <a:lvl3pPr marL="1143000" indent="-228600">
              <a:defRPr>
                <a:solidFill>
                  <a:schemeClr val="tx1"/>
                </a:solidFill>
                <a:latin typeface="Arial" charset="0"/>
                <a:ea typeface="ＭＳ Ｐゴシック" charset="-128"/>
              </a:defRPr>
            </a:lvl3pPr>
            <a:lvl4pPr marL="1600200" indent="-228600">
              <a:defRPr>
                <a:solidFill>
                  <a:schemeClr val="tx1"/>
                </a:solidFill>
                <a:latin typeface="Arial" charset="0"/>
                <a:ea typeface="ＭＳ Ｐゴシック" charset="-128"/>
              </a:defRPr>
            </a:lvl4pPr>
            <a:lvl5pPr marL="2057400" indent="-22860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r>
              <a:rPr lang="en-US" altLang="en-US" sz="2400">
                <a:solidFill>
                  <a:prstClr val="black"/>
                </a:solidFill>
              </a:rPr>
              <a:t>instead of </a:t>
            </a:r>
          </a:p>
        </p:txBody>
      </p:sp>
      <p:pic>
        <p:nvPicPr>
          <p:cNvPr id="22545" name="Picture 19"/>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867025" y="5429250"/>
            <a:ext cx="1216025" cy="1217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6" name="Picture 20"/>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164263" y="5218113"/>
            <a:ext cx="1898650"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472865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Exercise Recommendations</a:t>
            </a:r>
            <a:endParaRPr lang="en-US" dirty="0"/>
          </a:p>
        </p:txBody>
      </p:sp>
      <p:sp>
        <p:nvSpPr>
          <p:cNvPr id="3" name="Content Placeholder 2"/>
          <p:cNvSpPr>
            <a:spLocks noGrp="1"/>
          </p:cNvSpPr>
          <p:nvPr>
            <p:ph sz="quarter" idx="1"/>
          </p:nvPr>
        </p:nvSpPr>
        <p:spPr/>
        <p:txBody>
          <a:bodyPr/>
          <a:lstStyle/>
          <a:p>
            <a:r>
              <a:rPr lang="en-US" dirty="0" smtClean="0"/>
              <a:t>150 minutes per week of moderate-intensity</a:t>
            </a:r>
          </a:p>
          <a:p>
            <a:pPr lvl="1"/>
            <a:r>
              <a:rPr lang="en-US" dirty="0" smtClean="0"/>
              <a:t>Walking</a:t>
            </a:r>
          </a:p>
          <a:p>
            <a:pPr lvl="1"/>
            <a:r>
              <a:rPr lang="en-US" dirty="0" smtClean="0"/>
              <a:t>Biking</a:t>
            </a:r>
          </a:p>
          <a:p>
            <a:pPr lvl="1"/>
            <a:r>
              <a:rPr lang="en-US" dirty="0" smtClean="0"/>
              <a:t>Yoga</a:t>
            </a:r>
          </a:p>
          <a:p>
            <a:r>
              <a:rPr lang="en-US" dirty="0" smtClean="0"/>
              <a:t>75 minutes per week vigorous aerobic activity</a:t>
            </a:r>
          </a:p>
          <a:p>
            <a:pPr lvl="1"/>
            <a:r>
              <a:rPr lang="en-US" dirty="0" smtClean="0"/>
              <a:t>Running</a:t>
            </a:r>
          </a:p>
          <a:p>
            <a:pPr lvl="1"/>
            <a:r>
              <a:rPr lang="en-US" dirty="0" smtClean="0"/>
              <a:t>Jumping rope</a:t>
            </a:r>
          </a:p>
          <a:p>
            <a:pPr lvl="1"/>
            <a:r>
              <a:rPr lang="en-US" dirty="0" smtClean="0"/>
              <a:t>Swimming laps</a:t>
            </a:r>
          </a:p>
        </p:txBody>
      </p:sp>
    </p:spTree>
    <p:extLst>
      <p:ext uri="{BB962C8B-B14F-4D97-AF65-F5344CB8AC3E}">
        <p14:creationId xmlns:p14="http://schemas.microsoft.com/office/powerpoint/2010/main" val="23760736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Ways To Stay Healthy</a:t>
            </a:r>
            <a:endParaRPr lang="en-US" dirty="0"/>
          </a:p>
        </p:txBody>
      </p:sp>
      <p:sp>
        <p:nvSpPr>
          <p:cNvPr id="3" name="Content Placeholder 2"/>
          <p:cNvSpPr>
            <a:spLocks noGrp="1"/>
          </p:cNvSpPr>
          <p:nvPr>
            <p:ph sz="quarter" idx="1"/>
          </p:nvPr>
        </p:nvSpPr>
        <p:spPr/>
        <p:txBody>
          <a:bodyPr>
            <a:normAutofit lnSpcReduction="10000"/>
          </a:bodyPr>
          <a:lstStyle/>
          <a:p>
            <a:r>
              <a:rPr lang="en-US" dirty="0" smtClean="0"/>
              <a:t>Diabetics are at higher risk for some diseases, and should be vaccinated</a:t>
            </a:r>
          </a:p>
          <a:p>
            <a:pPr lvl="1"/>
            <a:r>
              <a:rPr lang="en-US" sz="2500" dirty="0" smtClean="0"/>
              <a:t>Flu shot every year</a:t>
            </a:r>
          </a:p>
          <a:p>
            <a:pPr lvl="1"/>
            <a:r>
              <a:rPr lang="en-US" sz="2500" dirty="0" err="1" smtClean="0"/>
              <a:t>Tdap</a:t>
            </a:r>
            <a:r>
              <a:rPr lang="en-US" sz="2500" dirty="0" smtClean="0"/>
              <a:t> (tetanus and whooping cough)</a:t>
            </a:r>
          </a:p>
          <a:p>
            <a:pPr lvl="1"/>
            <a:r>
              <a:rPr lang="en-US" sz="2500" dirty="0" smtClean="0"/>
              <a:t>Pneumococcal (pneumonia)</a:t>
            </a:r>
          </a:p>
          <a:p>
            <a:pPr lvl="1"/>
            <a:r>
              <a:rPr lang="en-US" sz="2500" dirty="0" smtClean="0"/>
              <a:t>Hepatitis B</a:t>
            </a:r>
          </a:p>
          <a:p>
            <a:pPr lvl="1"/>
            <a:r>
              <a:rPr lang="en-US" sz="2500" dirty="0" smtClean="0"/>
              <a:t>Zoster (shingles)</a:t>
            </a:r>
          </a:p>
          <a:p>
            <a:r>
              <a:rPr lang="en-US" dirty="0" smtClean="0"/>
              <a:t>Even if you don’t have diabetes the flu shot can help you stay healthy</a:t>
            </a:r>
            <a:endParaRPr lang="en-US" sz="3000" dirty="0" smtClean="0"/>
          </a:p>
          <a:p>
            <a:r>
              <a:rPr lang="en-US" dirty="0" smtClean="0"/>
              <a:t>Pharmacists are an excellent resource!</a:t>
            </a:r>
          </a:p>
        </p:txBody>
      </p:sp>
      <p:pic>
        <p:nvPicPr>
          <p:cNvPr id="1026" name="Picture 2" descr="C:\Users\Court\AppData\Local\Microsoft\Windows\Temporary Internet Files\Content.IE5\XXI62ICH\MC90029094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86600" y="1981200"/>
            <a:ext cx="1608336" cy="2086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67878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endParaRPr lang="en-US"/>
          </a:p>
        </p:txBody>
      </p:sp>
      <p:sp>
        <p:nvSpPr>
          <p:cNvPr id="3" name="Title 2"/>
          <p:cNvSpPr>
            <a:spLocks noGrp="1"/>
          </p:cNvSpPr>
          <p:nvPr>
            <p:ph type="title"/>
          </p:nvPr>
        </p:nvSpPr>
        <p:spPr/>
        <p:txBody>
          <a:bodyPr/>
          <a:lstStyle/>
          <a:p>
            <a:r>
              <a:rPr lang="en-US" dirty="0" smtClean="0"/>
              <a:t>Questions?</a:t>
            </a:r>
            <a:endParaRPr lang="en-US" dirty="0"/>
          </a:p>
        </p:txBody>
      </p:sp>
    </p:spTree>
    <p:extLst>
      <p:ext uri="{BB962C8B-B14F-4D97-AF65-F5344CB8AC3E}">
        <p14:creationId xmlns:p14="http://schemas.microsoft.com/office/powerpoint/2010/main" val="23168324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US" dirty="0" smtClean="0"/>
              <a:t>Name</a:t>
            </a:r>
          </a:p>
          <a:p>
            <a:r>
              <a:rPr lang="en-US" dirty="0" smtClean="0"/>
              <a:t>Registered pharmacist</a:t>
            </a:r>
          </a:p>
          <a:p>
            <a:endParaRPr lang="en-US" dirty="0"/>
          </a:p>
          <a:p>
            <a:r>
              <a:rPr lang="en-US" dirty="0" smtClean="0"/>
              <a:t>November 22, 2013</a:t>
            </a:r>
            <a:endParaRPr lang="en-US" dirty="0"/>
          </a:p>
        </p:txBody>
      </p:sp>
      <p:sp>
        <p:nvSpPr>
          <p:cNvPr id="2" name="Title 1"/>
          <p:cNvSpPr>
            <a:spLocks noGrp="1"/>
          </p:cNvSpPr>
          <p:nvPr>
            <p:ph type="ctrTitle"/>
          </p:nvPr>
        </p:nvSpPr>
        <p:spPr/>
        <p:txBody>
          <a:bodyPr/>
          <a:lstStyle/>
          <a:p>
            <a:r>
              <a:rPr lang="en-US" dirty="0" smtClean="0"/>
              <a:t>Diabetes Mellitus</a:t>
            </a:r>
            <a:endParaRPr lang="en-US" dirty="0"/>
          </a:p>
        </p:txBody>
      </p:sp>
    </p:spTree>
    <p:extLst>
      <p:ext uri="{BB962C8B-B14F-4D97-AF65-F5344CB8AC3E}">
        <p14:creationId xmlns:p14="http://schemas.microsoft.com/office/powerpoint/2010/main" val="407716317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1_Civi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2_Civi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4.xml><?xml version="1.0" encoding="utf-8"?>
<a:theme xmlns:a="http://schemas.openxmlformats.org/drawingml/2006/main" name="3_Civi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4_Civi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6.xml><?xml version="1.0" encoding="utf-8"?>
<a:theme xmlns:a="http://schemas.openxmlformats.org/drawingml/2006/main" name="5_Civi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7.xml><?xml version="1.0" encoding="utf-8"?>
<a:theme xmlns:a="http://schemas.openxmlformats.org/drawingml/2006/main" name="6_Civi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8.xml><?xml version="1.0" encoding="utf-8"?>
<a:theme xmlns:a="http://schemas.openxmlformats.org/drawingml/2006/main" name="7_Civi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9.xml><?xml version="1.0" encoding="utf-8"?>
<a:theme xmlns:a="http://schemas.openxmlformats.org/drawingml/2006/main" name="8_Civi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10.xml><?xml version="1.0" encoding="utf-8"?>
<a:theme xmlns:a="http://schemas.openxmlformats.org/drawingml/2006/main" name="9_Civi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11.xml><?xml version="1.0" encoding="utf-8"?>
<a:theme xmlns:a="http://schemas.openxmlformats.org/drawingml/2006/main" name="10_Civi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12.xml><?xml version="1.0" encoding="utf-8"?>
<a:theme xmlns:a="http://schemas.openxmlformats.org/drawingml/2006/main" name="11_Civi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13.xml><?xml version="1.0" encoding="utf-8"?>
<a:theme xmlns:a="http://schemas.openxmlformats.org/drawingml/2006/main" name="12_Civi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14.xml><?xml version="1.0" encoding="utf-8"?>
<a:theme xmlns:a="http://schemas.openxmlformats.org/drawingml/2006/main" name="13_Civi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15.xml><?xml version="1.0" encoding="utf-8"?>
<a:theme xmlns:a="http://schemas.openxmlformats.org/drawingml/2006/main" name="14_Civi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16.xml><?xml version="1.0" encoding="utf-8"?>
<a:theme xmlns:a="http://schemas.openxmlformats.org/drawingml/2006/main" name="15_Civi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17.xml><?xml version="1.0" encoding="utf-8"?>
<a:theme xmlns:a="http://schemas.openxmlformats.org/drawingml/2006/main" name="16_Civi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18.xml><?xml version="1.0" encoding="utf-8"?>
<a:theme xmlns:a="http://schemas.openxmlformats.org/drawingml/2006/main" name="17_Civi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19.xml><?xml version="1.0" encoding="utf-8"?>
<a:theme xmlns:a="http://schemas.openxmlformats.org/drawingml/2006/main" name="18_Civi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0.xml><?xml version="1.0" encoding="utf-8"?>
<a:theme xmlns:a="http://schemas.openxmlformats.org/drawingml/2006/main" name="19_Civi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1.xml><?xml version="1.0" encoding="utf-8"?>
<a:theme xmlns:a="http://schemas.openxmlformats.org/drawingml/2006/main" name="20_Civi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2.xml><?xml version="1.0" encoding="utf-8"?>
<a:theme xmlns:a="http://schemas.openxmlformats.org/drawingml/2006/main" name="21_Civi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3.xml><?xml version="1.0" encoding="utf-8"?>
<a:theme xmlns:a="http://schemas.openxmlformats.org/drawingml/2006/main" name="22_Civi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4.xml><?xml version="1.0" encoding="utf-8"?>
<a:theme xmlns:a="http://schemas.openxmlformats.org/drawingml/2006/main" name="23_Civi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5.xml><?xml version="1.0" encoding="utf-8"?>
<a:theme xmlns:a="http://schemas.openxmlformats.org/drawingml/2006/main" name="24_Civi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6.xml><?xml version="1.0" encoding="utf-8"?>
<a:theme xmlns:a="http://schemas.openxmlformats.org/drawingml/2006/main" name="25_Civi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7.xml><?xml version="1.0" encoding="utf-8"?>
<a:theme xmlns:a="http://schemas.openxmlformats.org/drawingml/2006/main" name="26_Civi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8.xml><?xml version="1.0" encoding="utf-8"?>
<a:theme xmlns:a="http://schemas.openxmlformats.org/drawingml/2006/main" name="27_Civi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TotalTime>
  <Words>1190</Words>
  <Application>Microsoft Office PowerPoint</Application>
  <PresentationFormat>On-screen Show (4:3)</PresentationFormat>
  <Paragraphs>187</Paragraphs>
  <Slides>29</Slides>
  <Notes>10</Notes>
  <HiddenSlides>0</HiddenSlides>
  <MMClips>0</MMClips>
  <ScaleCrop>false</ScaleCrop>
  <HeadingPairs>
    <vt:vector size="4" baseType="variant">
      <vt:variant>
        <vt:lpstr>Theme</vt:lpstr>
      </vt:variant>
      <vt:variant>
        <vt:i4>28</vt:i4>
      </vt:variant>
      <vt:variant>
        <vt:lpstr>Slide Titles</vt:lpstr>
      </vt:variant>
      <vt:variant>
        <vt:i4>29</vt:i4>
      </vt:variant>
    </vt:vector>
  </HeadingPairs>
  <TitlesOfParts>
    <vt:vector size="57" baseType="lpstr">
      <vt:lpstr>Civic</vt:lpstr>
      <vt:lpstr>1_Civic</vt:lpstr>
      <vt:lpstr>2_Civic</vt:lpstr>
      <vt:lpstr>3_Civic</vt:lpstr>
      <vt:lpstr>4_Civic</vt:lpstr>
      <vt:lpstr>5_Civic</vt:lpstr>
      <vt:lpstr>6_Civic</vt:lpstr>
      <vt:lpstr>7_Civic</vt:lpstr>
      <vt:lpstr>8_Civic</vt:lpstr>
      <vt:lpstr>9_Civic</vt:lpstr>
      <vt:lpstr>10_Civic</vt:lpstr>
      <vt:lpstr>11_Civic</vt:lpstr>
      <vt:lpstr>12_Civic</vt:lpstr>
      <vt:lpstr>13_Civic</vt:lpstr>
      <vt:lpstr>14_Civic</vt:lpstr>
      <vt:lpstr>15_Civic</vt:lpstr>
      <vt:lpstr>16_Civic</vt:lpstr>
      <vt:lpstr>17_Civic</vt:lpstr>
      <vt:lpstr>18_Civic</vt:lpstr>
      <vt:lpstr>19_Civic</vt:lpstr>
      <vt:lpstr>20_Civic</vt:lpstr>
      <vt:lpstr>21_Civic</vt:lpstr>
      <vt:lpstr>22_Civic</vt:lpstr>
      <vt:lpstr>23_Civic</vt:lpstr>
      <vt:lpstr>24_Civic</vt:lpstr>
      <vt:lpstr>25_Civic</vt:lpstr>
      <vt:lpstr>26_Civic</vt:lpstr>
      <vt:lpstr>27_Civic</vt:lpstr>
      <vt:lpstr>Diabetes Mellitus</vt:lpstr>
      <vt:lpstr>Overview</vt:lpstr>
      <vt:lpstr>Background</vt:lpstr>
      <vt:lpstr>Diabetes Statistics</vt:lpstr>
      <vt:lpstr>Types of Diabetes</vt:lpstr>
      <vt:lpstr>What Normally Happens in Your Body?</vt:lpstr>
      <vt:lpstr>What happens in your body if you have diabetes?</vt:lpstr>
      <vt:lpstr>How much sugar is in the body? </vt:lpstr>
      <vt:lpstr>Symptoms of Diabetes</vt:lpstr>
      <vt:lpstr>Symptoms of Diabetes</vt:lpstr>
      <vt:lpstr>Treatment</vt:lpstr>
      <vt:lpstr>How is diabetes treated?</vt:lpstr>
      <vt:lpstr>Complications</vt:lpstr>
      <vt:lpstr>Complications of Type 2 Diabetes</vt:lpstr>
      <vt:lpstr>High Blood Pressure</vt:lpstr>
      <vt:lpstr>Foot Complications</vt:lpstr>
      <vt:lpstr>Eye Complications</vt:lpstr>
      <vt:lpstr>Prevention</vt:lpstr>
      <vt:lpstr>Why do people get Type 2 Diabetes?</vt:lpstr>
      <vt:lpstr>What are some examples of a healthy diet? An unhealthy diet?</vt:lpstr>
      <vt:lpstr>Diet Choices</vt:lpstr>
      <vt:lpstr>Dietary Recommendations</vt:lpstr>
      <vt:lpstr>What are some activities you can do to prevent diabetes?</vt:lpstr>
      <vt:lpstr>Physical Activity</vt:lpstr>
      <vt:lpstr>Ways to Increase Physical Activity in Every Day Life</vt:lpstr>
      <vt:lpstr>Exercise Recommendations</vt:lpstr>
      <vt:lpstr>Other Ways To Stay Healthy</vt:lpstr>
      <vt:lpstr>Questions?</vt:lpstr>
      <vt:lpstr>Diabetes Mellitus</vt:lpstr>
    </vt:vector>
  </TitlesOfParts>
  <Company>Toshiba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Diabetes Mellitus</dc:title>
  <dc:creator>Courtney</dc:creator>
  <cp:lastModifiedBy>Courtney</cp:lastModifiedBy>
  <cp:revision>3</cp:revision>
  <dcterms:created xsi:type="dcterms:W3CDTF">2013-11-20T14:45:02Z</dcterms:created>
  <dcterms:modified xsi:type="dcterms:W3CDTF">2013-11-25T17:32:09Z</dcterms:modified>
</cp:coreProperties>
</file>